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71" r:id="rId3"/>
    <p:sldId id="259" r:id="rId4"/>
    <p:sldId id="257" r:id="rId5"/>
    <p:sldId id="258" r:id="rId6"/>
    <p:sldId id="260" r:id="rId7"/>
    <p:sldId id="272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7DD29E-5516-4F69-9DD3-910750988B9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824637D-E22D-49E8-A1B5-70CC2EEAA334}">
      <dgm:prSet phldrT="[Tekst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 sz="100" dirty="0"/>
        </a:p>
      </dgm:t>
    </dgm:pt>
    <dgm:pt modelId="{D85BC0D7-0C55-4534-8E94-F1DB51E7C130}" type="parTrans" cxnId="{ED188217-2F75-4C91-9EE8-FB67B85370C0}">
      <dgm:prSet/>
      <dgm:spPr/>
      <dgm:t>
        <a:bodyPr/>
        <a:lstStyle/>
        <a:p>
          <a:endParaRPr lang="pl-PL"/>
        </a:p>
      </dgm:t>
    </dgm:pt>
    <dgm:pt modelId="{D9EC035D-B2AE-4C70-897C-3B1D9D847954}" type="sibTrans" cxnId="{ED188217-2F75-4C91-9EE8-FB67B85370C0}">
      <dgm:prSet/>
      <dgm:spPr/>
      <dgm:t>
        <a:bodyPr/>
        <a:lstStyle/>
        <a:p>
          <a:endParaRPr lang="pl-PL"/>
        </a:p>
      </dgm:t>
    </dgm:pt>
    <dgm:pt modelId="{5E70B5E0-BA87-411A-95F8-0CBB00ED9149}">
      <dgm:prSet phldrT="[Tekst]" phldr="1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 sz="100" dirty="0"/>
        </a:p>
      </dgm:t>
    </dgm:pt>
    <dgm:pt modelId="{243342BC-BA7C-4283-9480-C96CE04E5544}" type="parTrans" cxnId="{11B77CDE-3FC4-42E4-806A-F70105679B87}">
      <dgm:prSet/>
      <dgm:spPr/>
      <dgm:t>
        <a:bodyPr/>
        <a:lstStyle/>
        <a:p>
          <a:endParaRPr lang="pl-PL"/>
        </a:p>
      </dgm:t>
    </dgm:pt>
    <dgm:pt modelId="{8BBDE7F7-C25C-454F-B098-F2C48806AE10}" type="sibTrans" cxnId="{11B77CDE-3FC4-42E4-806A-F70105679B87}">
      <dgm:prSet/>
      <dgm:spPr/>
      <dgm:t>
        <a:bodyPr/>
        <a:lstStyle/>
        <a:p>
          <a:endParaRPr lang="pl-PL"/>
        </a:p>
      </dgm:t>
    </dgm:pt>
    <dgm:pt modelId="{F5FC73D7-1C2F-4184-A9C1-CA7B112B602A}">
      <dgm:prSet phldrT="[Tekst]" phldr="1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 sz="100" dirty="0"/>
        </a:p>
      </dgm:t>
    </dgm:pt>
    <dgm:pt modelId="{87A4A30F-8A18-4500-89FC-A2B427622417}" type="parTrans" cxnId="{95A55AFC-F353-4903-B73F-96C7B4943964}">
      <dgm:prSet/>
      <dgm:spPr/>
      <dgm:t>
        <a:bodyPr/>
        <a:lstStyle/>
        <a:p>
          <a:endParaRPr lang="pl-PL"/>
        </a:p>
      </dgm:t>
    </dgm:pt>
    <dgm:pt modelId="{8731B7EC-5A94-4708-9613-F344449ED205}" type="sibTrans" cxnId="{95A55AFC-F353-4903-B73F-96C7B4943964}">
      <dgm:prSet/>
      <dgm:spPr/>
      <dgm:t>
        <a:bodyPr/>
        <a:lstStyle/>
        <a:p>
          <a:endParaRPr lang="pl-PL"/>
        </a:p>
      </dgm:t>
    </dgm:pt>
    <dgm:pt modelId="{33AD063B-BEBC-4ACA-9563-975F515AB134}">
      <dgm:prSet phldrT="[Tekst]" phldr="1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l-PL" sz="100" dirty="0"/>
        </a:p>
      </dgm:t>
    </dgm:pt>
    <dgm:pt modelId="{A9A13594-1075-4E4A-90A3-0B7CB390A62B}" type="sibTrans" cxnId="{CF65793C-B9EE-411C-AADA-79456ABDD632}">
      <dgm:prSet/>
      <dgm:spPr/>
      <dgm:t>
        <a:bodyPr/>
        <a:lstStyle/>
        <a:p>
          <a:endParaRPr lang="pl-PL"/>
        </a:p>
      </dgm:t>
    </dgm:pt>
    <dgm:pt modelId="{DBC20A4B-9BA8-4738-8490-C52F396EEBE2}" type="parTrans" cxnId="{CF65793C-B9EE-411C-AADA-79456ABDD632}">
      <dgm:prSet/>
      <dgm:spPr/>
      <dgm:t>
        <a:bodyPr/>
        <a:lstStyle/>
        <a:p>
          <a:endParaRPr lang="pl-PL"/>
        </a:p>
      </dgm:t>
    </dgm:pt>
    <dgm:pt modelId="{3617EA63-0796-4EA6-B533-B80291145932}">
      <dgm:prSet phldrT="[Tekst]" phldr="1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pl-PL" sz="100" dirty="0"/>
        </a:p>
      </dgm:t>
    </dgm:pt>
    <dgm:pt modelId="{9B920172-4E37-4FC0-816B-64BBDA37EA2D}" type="sibTrans" cxnId="{61943115-EBB1-4117-8A27-AB6A49945FC4}">
      <dgm:prSet/>
      <dgm:spPr/>
      <dgm:t>
        <a:bodyPr/>
        <a:lstStyle/>
        <a:p>
          <a:endParaRPr lang="pl-PL"/>
        </a:p>
      </dgm:t>
    </dgm:pt>
    <dgm:pt modelId="{261542E9-03E4-47AF-9B79-A44BA8F70327}" type="parTrans" cxnId="{61943115-EBB1-4117-8A27-AB6A49945FC4}">
      <dgm:prSet/>
      <dgm:spPr/>
      <dgm:t>
        <a:bodyPr/>
        <a:lstStyle/>
        <a:p>
          <a:endParaRPr lang="pl-PL"/>
        </a:p>
      </dgm:t>
    </dgm:pt>
    <dgm:pt modelId="{FBE2CC24-CBF9-4123-85AE-EA1448D00A2B}" type="pres">
      <dgm:prSet presAssocID="{7F7DD29E-5516-4F69-9DD3-910750988B9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2617A95-9712-4572-92ED-7C2298CDED1E}" type="pres">
      <dgm:prSet presAssocID="{9824637D-E22D-49E8-A1B5-70CC2EEAA334}" presName="node" presStyleLbl="node1" presStyleIdx="0" presStyleCnt="5" custLinFactX="14157" custLinFactNeighborX="100000" custLinFactNeighborY="35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F8F3EDE-BCF3-44D4-9468-E4A9F8076A09}" type="pres">
      <dgm:prSet presAssocID="{D9EC035D-B2AE-4C70-897C-3B1D9D847954}" presName="sibTrans" presStyleCnt="0"/>
      <dgm:spPr/>
    </dgm:pt>
    <dgm:pt modelId="{D28AFDAD-6133-419E-A90D-D8BF8288E246}" type="pres">
      <dgm:prSet presAssocID="{3617EA63-0796-4EA6-B533-B80291145932}" presName="node" presStyleLbl="node1" presStyleIdx="1" presStyleCnt="5" custLinFactX="-13407" custLinFactNeighborX="-100000" custLinFactNeighborY="-298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C0752EE-6037-48B9-90EC-F326C5F2D02F}" type="pres">
      <dgm:prSet presAssocID="{9B920172-4E37-4FC0-816B-64BBDA37EA2D}" presName="sibTrans" presStyleCnt="0"/>
      <dgm:spPr/>
    </dgm:pt>
    <dgm:pt modelId="{08DA2963-B5B1-4A7F-B979-C65F88771654}" type="pres">
      <dgm:prSet presAssocID="{33AD063B-BEBC-4ACA-9563-975F515AB134}" presName="node" presStyleLbl="node1" presStyleIdx="2" presStyleCnt="5" custScaleX="48894" custScaleY="90507" custLinFactNeighborX="-13861" custLinFactNeighborY="108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C493382-9E80-4608-BD80-73D9F378528F}" type="pres">
      <dgm:prSet presAssocID="{A9A13594-1075-4E4A-90A3-0B7CB390A62B}" presName="sibTrans" presStyleCnt="0"/>
      <dgm:spPr/>
    </dgm:pt>
    <dgm:pt modelId="{B3D6DD6B-8716-4E8A-A422-B027616221D6}" type="pres">
      <dgm:prSet presAssocID="{5E70B5E0-BA87-411A-95F8-0CBB00ED9149}" presName="node" presStyleLbl="node1" presStyleIdx="3" presStyleCnt="5" custScaleX="48836" custScaleY="93134" custLinFactNeighborX="2454" custLinFactNeighborY="-33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0B4D0E7-7384-4AAB-9BB0-308EB353042B}" type="pres">
      <dgm:prSet presAssocID="{8BBDE7F7-C25C-454F-B098-F2C48806AE10}" presName="sibTrans" presStyleCnt="0"/>
      <dgm:spPr/>
    </dgm:pt>
    <dgm:pt modelId="{B5FDE57A-3678-4693-907E-57D2456386FC}" type="pres">
      <dgm:prSet presAssocID="{F5FC73D7-1C2F-4184-A9C1-CA7B112B602A}" presName="node" presStyleLbl="node1" presStyleIdx="4" presStyleCnt="5" custScaleX="52700" custScaleY="86374" custLinFactNeighborX="13537" custLinFactNeighborY="7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F65793C-B9EE-411C-AADA-79456ABDD632}" srcId="{7F7DD29E-5516-4F69-9DD3-910750988B9A}" destId="{33AD063B-BEBC-4ACA-9563-975F515AB134}" srcOrd="2" destOrd="0" parTransId="{DBC20A4B-9BA8-4738-8490-C52F396EEBE2}" sibTransId="{A9A13594-1075-4E4A-90A3-0B7CB390A62B}"/>
    <dgm:cxn modelId="{E9762501-35E6-4CAE-8EB5-EC7B3D0EA42E}" type="presOf" srcId="{5E70B5E0-BA87-411A-95F8-0CBB00ED9149}" destId="{B3D6DD6B-8716-4E8A-A422-B027616221D6}" srcOrd="0" destOrd="0" presId="urn:microsoft.com/office/officeart/2005/8/layout/default"/>
    <dgm:cxn modelId="{DE70FE43-3D09-46B6-A47A-E79F771A81D2}" type="presOf" srcId="{9824637D-E22D-49E8-A1B5-70CC2EEAA334}" destId="{52617A95-9712-4572-92ED-7C2298CDED1E}" srcOrd="0" destOrd="0" presId="urn:microsoft.com/office/officeart/2005/8/layout/default"/>
    <dgm:cxn modelId="{95A55AFC-F353-4903-B73F-96C7B4943964}" srcId="{7F7DD29E-5516-4F69-9DD3-910750988B9A}" destId="{F5FC73D7-1C2F-4184-A9C1-CA7B112B602A}" srcOrd="4" destOrd="0" parTransId="{87A4A30F-8A18-4500-89FC-A2B427622417}" sibTransId="{8731B7EC-5A94-4708-9613-F344449ED205}"/>
    <dgm:cxn modelId="{BEBC1003-EB0C-4D17-9299-6ABB95DEA4C5}" type="presOf" srcId="{7F7DD29E-5516-4F69-9DD3-910750988B9A}" destId="{FBE2CC24-CBF9-4123-85AE-EA1448D00A2B}" srcOrd="0" destOrd="0" presId="urn:microsoft.com/office/officeart/2005/8/layout/default"/>
    <dgm:cxn modelId="{67EC8C20-0930-4A99-BE49-E2BE3183BB5B}" type="presOf" srcId="{33AD063B-BEBC-4ACA-9563-975F515AB134}" destId="{08DA2963-B5B1-4A7F-B979-C65F88771654}" srcOrd="0" destOrd="0" presId="urn:microsoft.com/office/officeart/2005/8/layout/default"/>
    <dgm:cxn modelId="{ED188217-2F75-4C91-9EE8-FB67B85370C0}" srcId="{7F7DD29E-5516-4F69-9DD3-910750988B9A}" destId="{9824637D-E22D-49E8-A1B5-70CC2EEAA334}" srcOrd="0" destOrd="0" parTransId="{D85BC0D7-0C55-4534-8E94-F1DB51E7C130}" sibTransId="{D9EC035D-B2AE-4C70-897C-3B1D9D847954}"/>
    <dgm:cxn modelId="{61943115-EBB1-4117-8A27-AB6A49945FC4}" srcId="{7F7DD29E-5516-4F69-9DD3-910750988B9A}" destId="{3617EA63-0796-4EA6-B533-B80291145932}" srcOrd="1" destOrd="0" parTransId="{261542E9-03E4-47AF-9B79-A44BA8F70327}" sibTransId="{9B920172-4E37-4FC0-816B-64BBDA37EA2D}"/>
    <dgm:cxn modelId="{11B77CDE-3FC4-42E4-806A-F70105679B87}" srcId="{7F7DD29E-5516-4F69-9DD3-910750988B9A}" destId="{5E70B5E0-BA87-411A-95F8-0CBB00ED9149}" srcOrd="3" destOrd="0" parTransId="{243342BC-BA7C-4283-9480-C96CE04E5544}" sibTransId="{8BBDE7F7-C25C-454F-B098-F2C48806AE10}"/>
    <dgm:cxn modelId="{6F6C9179-ED38-4D3C-8598-BCACDDA86D7E}" type="presOf" srcId="{3617EA63-0796-4EA6-B533-B80291145932}" destId="{D28AFDAD-6133-419E-A90D-D8BF8288E246}" srcOrd="0" destOrd="0" presId="urn:microsoft.com/office/officeart/2005/8/layout/default"/>
    <dgm:cxn modelId="{6CC05DC9-9C44-441D-A59A-F765CE712B0F}" type="presOf" srcId="{F5FC73D7-1C2F-4184-A9C1-CA7B112B602A}" destId="{B5FDE57A-3678-4693-907E-57D2456386FC}" srcOrd="0" destOrd="0" presId="urn:microsoft.com/office/officeart/2005/8/layout/default"/>
    <dgm:cxn modelId="{1C18B864-53E7-4A1E-8504-6131EEAEFE56}" type="presParOf" srcId="{FBE2CC24-CBF9-4123-85AE-EA1448D00A2B}" destId="{52617A95-9712-4572-92ED-7C2298CDED1E}" srcOrd="0" destOrd="0" presId="urn:microsoft.com/office/officeart/2005/8/layout/default"/>
    <dgm:cxn modelId="{86E663BA-C517-450E-B1E4-73500DF0437D}" type="presParOf" srcId="{FBE2CC24-CBF9-4123-85AE-EA1448D00A2B}" destId="{CF8F3EDE-BCF3-44D4-9468-E4A9F8076A09}" srcOrd="1" destOrd="0" presId="urn:microsoft.com/office/officeart/2005/8/layout/default"/>
    <dgm:cxn modelId="{ABB12CAE-9665-437F-B989-E9398FCCDE05}" type="presParOf" srcId="{FBE2CC24-CBF9-4123-85AE-EA1448D00A2B}" destId="{D28AFDAD-6133-419E-A90D-D8BF8288E246}" srcOrd="2" destOrd="0" presId="urn:microsoft.com/office/officeart/2005/8/layout/default"/>
    <dgm:cxn modelId="{175A5C73-41BB-49A4-AFF6-E4D267A86702}" type="presParOf" srcId="{FBE2CC24-CBF9-4123-85AE-EA1448D00A2B}" destId="{6C0752EE-6037-48B9-90EC-F326C5F2D02F}" srcOrd="3" destOrd="0" presId="urn:microsoft.com/office/officeart/2005/8/layout/default"/>
    <dgm:cxn modelId="{376B1B3F-857A-49DE-B9D0-C1855CF59D94}" type="presParOf" srcId="{FBE2CC24-CBF9-4123-85AE-EA1448D00A2B}" destId="{08DA2963-B5B1-4A7F-B979-C65F88771654}" srcOrd="4" destOrd="0" presId="urn:microsoft.com/office/officeart/2005/8/layout/default"/>
    <dgm:cxn modelId="{2D37DFBE-A145-4B47-B6DB-F821CB83016B}" type="presParOf" srcId="{FBE2CC24-CBF9-4123-85AE-EA1448D00A2B}" destId="{DC493382-9E80-4608-BD80-73D9F378528F}" srcOrd="5" destOrd="0" presId="urn:microsoft.com/office/officeart/2005/8/layout/default"/>
    <dgm:cxn modelId="{44556A09-42EC-4BDB-BF9F-6A60F181A579}" type="presParOf" srcId="{FBE2CC24-CBF9-4123-85AE-EA1448D00A2B}" destId="{B3D6DD6B-8716-4E8A-A422-B027616221D6}" srcOrd="6" destOrd="0" presId="urn:microsoft.com/office/officeart/2005/8/layout/default"/>
    <dgm:cxn modelId="{B450E278-A4C0-4B59-B201-E27408CD7386}" type="presParOf" srcId="{FBE2CC24-CBF9-4123-85AE-EA1448D00A2B}" destId="{D0B4D0E7-7384-4AAB-9BB0-308EB353042B}" srcOrd="7" destOrd="0" presId="urn:microsoft.com/office/officeart/2005/8/layout/default"/>
    <dgm:cxn modelId="{32A9619D-F9F9-46E5-8533-14FFE4CDAE5E}" type="presParOf" srcId="{FBE2CC24-CBF9-4123-85AE-EA1448D00A2B}" destId="{B5FDE57A-3678-4693-907E-57D2456386F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A5BE4D-BE47-4DCE-A6B2-F67784A24470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D303B1C-0023-4D68-9C17-436BBA40BBC9}">
      <dgm:prSet phldrT="[Tekst]"/>
      <dgm:spPr/>
      <dgm:t>
        <a:bodyPr/>
        <a:lstStyle/>
        <a:p>
          <a:r>
            <a:rPr lang="pl-PL" dirty="0" err="1" smtClean="0"/>
            <a:t>Centennial</a:t>
          </a:r>
          <a:r>
            <a:rPr lang="pl-PL" dirty="0" smtClean="0"/>
            <a:t> Hall</a:t>
          </a:r>
          <a:endParaRPr lang="pl-PL" dirty="0"/>
        </a:p>
      </dgm:t>
    </dgm:pt>
    <dgm:pt modelId="{ABF0F188-C83B-4AB8-9FE1-7E5AFB22B89D}" type="parTrans" cxnId="{56D09439-4CDA-4800-B9F1-815F955818D9}">
      <dgm:prSet/>
      <dgm:spPr/>
      <dgm:t>
        <a:bodyPr/>
        <a:lstStyle/>
        <a:p>
          <a:endParaRPr lang="pl-PL"/>
        </a:p>
      </dgm:t>
    </dgm:pt>
    <dgm:pt modelId="{8725E73D-C297-41FB-B155-4ED670E109DF}" type="sibTrans" cxnId="{56D09439-4CDA-4800-B9F1-815F955818D9}">
      <dgm:prSet/>
      <dgm:spPr/>
      <dgm:t>
        <a:bodyPr/>
        <a:lstStyle/>
        <a:p>
          <a:endParaRPr lang="pl-PL"/>
        </a:p>
      </dgm:t>
    </dgm:pt>
    <dgm:pt modelId="{FF7580A4-05B5-4AC1-BBF8-3DE349788661}">
      <dgm:prSet phldrT="[Tekst]"/>
      <dgm:spPr/>
      <dgm:t>
        <a:bodyPr/>
        <a:lstStyle/>
        <a:p>
          <a:r>
            <a:rPr lang="pl-PL" dirty="0" smtClean="0"/>
            <a:t>Wrocław </a:t>
          </a:r>
          <a:r>
            <a:rPr lang="pl-PL" dirty="0" err="1" smtClean="0"/>
            <a:t>Main</a:t>
          </a:r>
          <a:r>
            <a:rPr lang="pl-PL" dirty="0" smtClean="0"/>
            <a:t> Railway Station</a:t>
          </a:r>
          <a:endParaRPr lang="pl-PL" dirty="0"/>
        </a:p>
      </dgm:t>
    </dgm:pt>
    <dgm:pt modelId="{4BEEB0A3-E293-4C75-9099-08EF3B6FE630}" type="parTrans" cxnId="{F18000FF-57F3-4709-B877-23914DF0EE01}">
      <dgm:prSet/>
      <dgm:spPr/>
      <dgm:t>
        <a:bodyPr/>
        <a:lstStyle/>
        <a:p>
          <a:endParaRPr lang="pl-PL"/>
        </a:p>
      </dgm:t>
    </dgm:pt>
    <dgm:pt modelId="{179B18C9-6A12-43B0-9E31-99EFA7DDE8B2}" type="sibTrans" cxnId="{F18000FF-57F3-4709-B877-23914DF0EE01}">
      <dgm:prSet/>
      <dgm:spPr/>
      <dgm:t>
        <a:bodyPr/>
        <a:lstStyle/>
        <a:p>
          <a:endParaRPr lang="pl-PL"/>
        </a:p>
      </dgm:t>
    </dgm:pt>
    <dgm:pt modelId="{0E7AA694-95A9-4E18-B4F9-6075AA61EC12}">
      <dgm:prSet phldrT="[Tekst]"/>
      <dgm:spPr/>
      <dgm:t>
        <a:bodyPr/>
        <a:lstStyle/>
        <a:p>
          <a:r>
            <a:rPr lang="pl-PL" dirty="0" err="1" smtClean="0"/>
            <a:t>Multimedial</a:t>
          </a:r>
          <a:r>
            <a:rPr lang="pl-PL" dirty="0" smtClean="0"/>
            <a:t> </a:t>
          </a:r>
          <a:r>
            <a:rPr lang="pl-PL" dirty="0" err="1" smtClean="0"/>
            <a:t>Fountain</a:t>
          </a:r>
          <a:endParaRPr lang="pl-PL" dirty="0"/>
        </a:p>
      </dgm:t>
    </dgm:pt>
    <dgm:pt modelId="{EB413436-FB62-4107-883A-E9870143CEA2}" type="parTrans" cxnId="{B6787341-A34A-400F-87C8-933667978F01}">
      <dgm:prSet/>
      <dgm:spPr/>
      <dgm:t>
        <a:bodyPr/>
        <a:lstStyle/>
        <a:p>
          <a:endParaRPr lang="pl-PL"/>
        </a:p>
      </dgm:t>
    </dgm:pt>
    <dgm:pt modelId="{7DA1B8D7-E2EC-4AFD-965F-EBA7AD52536F}" type="sibTrans" cxnId="{B6787341-A34A-400F-87C8-933667978F01}">
      <dgm:prSet/>
      <dgm:spPr/>
      <dgm:t>
        <a:bodyPr/>
        <a:lstStyle/>
        <a:p>
          <a:endParaRPr lang="pl-PL"/>
        </a:p>
      </dgm:t>
    </dgm:pt>
    <dgm:pt modelId="{5172F5E5-3568-4BCB-BEF7-CF4738DD134F}" type="pres">
      <dgm:prSet presAssocID="{C2A5BE4D-BE47-4DCE-A6B2-F67784A2447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pl-PL"/>
        </a:p>
      </dgm:t>
    </dgm:pt>
    <dgm:pt modelId="{0F8682F9-E8C7-4C87-A452-B2288D1E7B1A}" type="pres">
      <dgm:prSet presAssocID="{4D303B1C-0023-4D68-9C17-436BBA40BBC9}" presName="composite" presStyleCnt="0"/>
      <dgm:spPr/>
    </dgm:pt>
    <dgm:pt modelId="{CAA0BA23-34B2-4259-923E-46171AE0C562}" type="pres">
      <dgm:prSet presAssocID="{4D303B1C-0023-4D68-9C17-436BBA40BBC9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68FEC84-15C5-46F9-980A-5B967B210871}" type="pres">
      <dgm:prSet presAssocID="{4D303B1C-0023-4D68-9C17-436BBA40BBC9}" presName="Accent1" presStyleLbl="parChTrans1D1" presStyleIdx="0" presStyleCnt="3"/>
      <dgm:spPr/>
    </dgm:pt>
    <dgm:pt modelId="{6EE9B888-E22C-42CB-A23C-46A88BD7921B}" type="pres">
      <dgm:prSet presAssocID="{4D303B1C-0023-4D68-9C17-436BBA40BBC9}" presName="Image" presStyleLbl="align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1634641-13FE-45A5-A752-D35521D875DF}" type="pres">
      <dgm:prSet presAssocID="{8725E73D-C297-41FB-B155-4ED670E109DF}" presName="sibTrans" presStyleCnt="0"/>
      <dgm:spPr/>
    </dgm:pt>
    <dgm:pt modelId="{FA1C3495-3986-429F-9131-CB3BF81DD1CF}" type="pres">
      <dgm:prSet presAssocID="{FF7580A4-05B5-4AC1-BBF8-3DE349788661}" presName="composite" presStyleCnt="0"/>
      <dgm:spPr/>
    </dgm:pt>
    <dgm:pt modelId="{9A44632B-439E-4EE7-BD32-2F6F3DDBDAEC}" type="pres">
      <dgm:prSet presAssocID="{FF7580A4-05B5-4AC1-BBF8-3DE349788661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1A7D4B6-09A4-40F0-B830-281772E720E4}" type="pres">
      <dgm:prSet presAssocID="{FF7580A4-05B5-4AC1-BBF8-3DE349788661}" presName="Accent1" presStyleLbl="parChTrans1D1" presStyleIdx="1" presStyleCnt="3"/>
      <dgm:spPr/>
    </dgm:pt>
    <dgm:pt modelId="{77F63593-61C6-406E-9AF4-C769B04C7855}" type="pres">
      <dgm:prSet presAssocID="{FF7580A4-05B5-4AC1-BBF8-3DE349788661}" presName="Image" presStyleLbl="align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53E4158-9EB5-48C4-9BE9-AC7BE26395D9}" type="pres">
      <dgm:prSet presAssocID="{179B18C9-6A12-43B0-9E31-99EFA7DDE8B2}" presName="sibTrans" presStyleCnt="0"/>
      <dgm:spPr/>
    </dgm:pt>
    <dgm:pt modelId="{CE30B77E-ECD6-44C0-B6D1-BC630E1AC15C}" type="pres">
      <dgm:prSet presAssocID="{0E7AA694-95A9-4E18-B4F9-6075AA61EC12}" presName="composite" presStyleCnt="0"/>
      <dgm:spPr/>
    </dgm:pt>
    <dgm:pt modelId="{09C64CC9-F65F-4C42-9CD4-71635C613DE8}" type="pres">
      <dgm:prSet presAssocID="{0E7AA694-95A9-4E18-B4F9-6075AA61EC12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9771C13-3661-44DF-8BB9-A6679C7A5004}" type="pres">
      <dgm:prSet presAssocID="{0E7AA694-95A9-4E18-B4F9-6075AA61EC12}" presName="Accent1" presStyleLbl="parChTrans1D1" presStyleIdx="2" presStyleCnt="3"/>
      <dgm:spPr/>
    </dgm:pt>
    <dgm:pt modelId="{CE746D07-8A22-4253-AD5A-7C87D8A4134E}" type="pres">
      <dgm:prSet presAssocID="{0E7AA694-95A9-4E18-B4F9-6075AA61EC12}" presName="Image" presStyleLbl="align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18000FF-57F3-4709-B877-23914DF0EE01}" srcId="{C2A5BE4D-BE47-4DCE-A6B2-F67784A24470}" destId="{FF7580A4-05B5-4AC1-BBF8-3DE349788661}" srcOrd="1" destOrd="0" parTransId="{4BEEB0A3-E293-4C75-9099-08EF3B6FE630}" sibTransId="{179B18C9-6A12-43B0-9E31-99EFA7DDE8B2}"/>
    <dgm:cxn modelId="{6473FC73-35C8-49C2-B193-2CD065413D3D}" type="presOf" srcId="{4D303B1C-0023-4D68-9C17-436BBA40BBC9}" destId="{CAA0BA23-34B2-4259-923E-46171AE0C562}" srcOrd="0" destOrd="0" presId="urn:microsoft.com/office/officeart/2011/layout/Picture Frame"/>
    <dgm:cxn modelId="{E5BCAF38-A5FB-465F-BD5B-2AB85FC468A4}" type="presOf" srcId="{C2A5BE4D-BE47-4DCE-A6B2-F67784A24470}" destId="{5172F5E5-3568-4BCB-BEF7-CF4738DD134F}" srcOrd="0" destOrd="0" presId="urn:microsoft.com/office/officeart/2011/layout/Picture Frame"/>
    <dgm:cxn modelId="{E45994DC-40A4-4F72-9716-6CDDC6BD1022}" type="presOf" srcId="{0E7AA694-95A9-4E18-B4F9-6075AA61EC12}" destId="{09C64CC9-F65F-4C42-9CD4-71635C613DE8}" srcOrd="0" destOrd="0" presId="urn:microsoft.com/office/officeart/2011/layout/Picture Frame"/>
    <dgm:cxn modelId="{1C8A46FE-AD5B-4F85-8804-C2D60B5F942A}" type="presOf" srcId="{FF7580A4-05B5-4AC1-BBF8-3DE349788661}" destId="{9A44632B-439E-4EE7-BD32-2F6F3DDBDAEC}" srcOrd="0" destOrd="0" presId="urn:microsoft.com/office/officeart/2011/layout/Picture Frame"/>
    <dgm:cxn modelId="{B6787341-A34A-400F-87C8-933667978F01}" srcId="{C2A5BE4D-BE47-4DCE-A6B2-F67784A24470}" destId="{0E7AA694-95A9-4E18-B4F9-6075AA61EC12}" srcOrd="2" destOrd="0" parTransId="{EB413436-FB62-4107-883A-E9870143CEA2}" sibTransId="{7DA1B8D7-E2EC-4AFD-965F-EBA7AD52536F}"/>
    <dgm:cxn modelId="{56D09439-4CDA-4800-B9F1-815F955818D9}" srcId="{C2A5BE4D-BE47-4DCE-A6B2-F67784A24470}" destId="{4D303B1C-0023-4D68-9C17-436BBA40BBC9}" srcOrd="0" destOrd="0" parTransId="{ABF0F188-C83B-4AB8-9FE1-7E5AFB22B89D}" sibTransId="{8725E73D-C297-41FB-B155-4ED670E109DF}"/>
    <dgm:cxn modelId="{E048A9BE-C6EA-4503-B888-AADBE0FEA86A}" type="presParOf" srcId="{5172F5E5-3568-4BCB-BEF7-CF4738DD134F}" destId="{0F8682F9-E8C7-4C87-A452-B2288D1E7B1A}" srcOrd="0" destOrd="0" presId="urn:microsoft.com/office/officeart/2011/layout/Picture Frame"/>
    <dgm:cxn modelId="{E50C354D-93AA-4A63-90F5-40C6A68E2874}" type="presParOf" srcId="{0F8682F9-E8C7-4C87-A452-B2288D1E7B1A}" destId="{CAA0BA23-34B2-4259-923E-46171AE0C562}" srcOrd="0" destOrd="0" presId="urn:microsoft.com/office/officeart/2011/layout/Picture Frame"/>
    <dgm:cxn modelId="{2BD732F4-01F7-4E61-917A-DDD2D3C25507}" type="presParOf" srcId="{0F8682F9-E8C7-4C87-A452-B2288D1E7B1A}" destId="{D68FEC84-15C5-46F9-980A-5B967B210871}" srcOrd="1" destOrd="0" presId="urn:microsoft.com/office/officeart/2011/layout/Picture Frame"/>
    <dgm:cxn modelId="{4A97A15F-4C7B-43F7-87F3-3D8FBEE8A11B}" type="presParOf" srcId="{0F8682F9-E8C7-4C87-A452-B2288D1E7B1A}" destId="{6EE9B888-E22C-42CB-A23C-46A88BD7921B}" srcOrd="2" destOrd="0" presId="urn:microsoft.com/office/officeart/2011/layout/Picture Frame"/>
    <dgm:cxn modelId="{F3F5944D-EB28-484C-95BB-4D50D62FA2A1}" type="presParOf" srcId="{5172F5E5-3568-4BCB-BEF7-CF4738DD134F}" destId="{31634641-13FE-45A5-A752-D35521D875DF}" srcOrd="1" destOrd="0" presId="urn:microsoft.com/office/officeart/2011/layout/Picture Frame"/>
    <dgm:cxn modelId="{C1DF21A3-549C-456E-9BE7-A17D04A4091C}" type="presParOf" srcId="{5172F5E5-3568-4BCB-BEF7-CF4738DD134F}" destId="{FA1C3495-3986-429F-9131-CB3BF81DD1CF}" srcOrd="2" destOrd="0" presId="urn:microsoft.com/office/officeart/2011/layout/Picture Frame"/>
    <dgm:cxn modelId="{A124426F-A87B-49F4-AA22-07A99A6E6B1E}" type="presParOf" srcId="{FA1C3495-3986-429F-9131-CB3BF81DD1CF}" destId="{9A44632B-439E-4EE7-BD32-2F6F3DDBDAEC}" srcOrd="0" destOrd="0" presId="urn:microsoft.com/office/officeart/2011/layout/Picture Frame"/>
    <dgm:cxn modelId="{9EFBBE0B-E83C-4786-B530-1B07CFC20F7A}" type="presParOf" srcId="{FA1C3495-3986-429F-9131-CB3BF81DD1CF}" destId="{31A7D4B6-09A4-40F0-B830-281772E720E4}" srcOrd="1" destOrd="0" presId="urn:microsoft.com/office/officeart/2011/layout/Picture Frame"/>
    <dgm:cxn modelId="{ACE7C0E3-3A05-47E1-A5BB-21D06B3D5090}" type="presParOf" srcId="{FA1C3495-3986-429F-9131-CB3BF81DD1CF}" destId="{77F63593-61C6-406E-9AF4-C769B04C7855}" srcOrd="2" destOrd="0" presId="urn:microsoft.com/office/officeart/2011/layout/Picture Frame"/>
    <dgm:cxn modelId="{BC51F8D7-858E-4F15-A741-A86BF797C954}" type="presParOf" srcId="{5172F5E5-3568-4BCB-BEF7-CF4738DD134F}" destId="{E53E4158-9EB5-48C4-9BE9-AC7BE26395D9}" srcOrd="3" destOrd="0" presId="urn:microsoft.com/office/officeart/2011/layout/Picture Frame"/>
    <dgm:cxn modelId="{33C2D948-FEE5-4040-9C2A-737B41BA75AB}" type="presParOf" srcId="{5172F5E5-3568-4BCB-BEF7-CF4738DD134F}" destId="{CE30B77E-ECD6-44C0-B6D1-BC630E1AC15C}" srcOrd="4" destOrd="0" presId="urn:microsoft.com/office/officeart/2011/layout/Picture Frame"/>
    <dgm:cxn modelId="{C2168F9A-86F7-4706-A9D4-8A46D4026EFE}" type="presParOf" srcId="{CE30B77E-ECD6-44C0-B6D1-BC630E1AC15C}" destId="{09C64CC9-F65F-4C42-9CD4-71635C613DE8}" srcOrd="0" destOrd="0" presId="urn:microsoft.com/office/officeart/2011/layout/Picture Frame"/>
    <dgm:cxn modelId="{2FA39E3C-A632-496B-AD84-9109EE93E920}" type="presParOf" srcId="{CE30B77E-ECD6-44C0-B6D1-BC630E1AC15C}" destId="{29771C13-3661-44DF-8BB9-A6679C7A5004}" srcOrd="1" destOrd="0" presId="urn:microsoft.com/office/officeart/2011/layout/Picture Frame"/>
    <dgm:cxn modelId="{582C0726-91E0-463D-8738-0575869E2639}" type="presParOf" srcId="{CE30B77E-ECD6-44C0-B6D1-BC630E1AC15C}" destId="{CE746D07-8A22-4253-AD5A-7C87D8A4134E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17A95-9712-4572-92ED-7C2298CDED1E}">
      <dsp:nvSpPr>
        <dsp:cNvPr id="0" name=""/>
        <dsp:cNvSpPr/>
      </dsp:nvSpPr>
      <dsp:spPr>
        <a:xfrm>
          <a:off x="4054555" y="6892"/>
          <a:ext cx="3086769" cy="1852061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00" kern="1200" dirty="0"/>
        </a:p>
      </dsp:txBody>
      <dsp:txXfrm>
        <a:off x="4054555" y="6892"/>
        <a:ext cx="3086769" cy="1852061"/>
      </dsp:txXfrm>
    </dsp:sp>
    <dsp:sp modelId="{D28AFDAD-6133-419E-A90D-D8BF8288E246}">
      <dsp:nvSpPr>
        <dsp:cNvPr id="0" name=""/>
        <dsp:cNvSpPr/>
      </dsp:nvSpPr>
      <dsp:spPr>
        <a:xfrm>
          <a:off x="425625" y="0"/>
          <a:ext cx="3086769" cy="1852061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00" kern="1200" dirty="0"/>
        </a:p>
      </dsp:txBody>
      <dsp:txXfrm>
        <a:off x="425625" y="0"/>
        <a:ext cx="3086769" cy="1852061"/>
      </dsp:txXfrm>
    </dsp:sp>
    <dsp:sp modelId="{08DA2963-B5B1-4A7F-B979-C65F88771654}">
      <dsp:nvSpPr>
        <dsp:cNvPr id="0" name=""/>
        <dsp:cNvSpPr/>
      </dsp:nvSpPr>
      <dsp:spPr>
        <a:xfrm>
          <a:off x="713652" y="2205515"/>
          <a:ext cx="1509245" cy="1676245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00" kern="1200" dirty="0"/>
        </a:p>
      </dsp:txBody>
      <dsp:txXfrm>
        <a:off x="713652" y="2205515"/>
        <a:ext cx="1509245" cy="1676245"/>
      </dsp:txXfrm>
    </dsp:sp>
    <dsp:sp modelId="{B3D6DD6B-8716-4E8A-A422-B027616221D6}">
      <dsp:nvSpPr>
        <dsp:cNvPr id="0" name=""/>
        <dsp:cNvSpPr/>
      </dsp:nvSpPr>
      <dsp:spPr>
        <a:xfrm>
          <a:off x="3035180" y="2154889"/>
          <a:ext cx="1507454" cy="1724899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00" kern="1200" dirty="0"/>
        </a:p>
      </dsp:txBody>
      <dsp:txXfrm>
        <a:off x="3035180" y="2154889"/>
        <a:ext cx="1507454" cy="1724899"/>
      </dsp:txXfrm>
    </dsp:sp>
    <dsp:sp modelId="{B5FDE57A-3678-4693-907E-57D2456386FC}">
      <dsp:nvSpPr>
        <dsp:cNvPr id="0" name=""/>
        <dsp:cNvSpPr/>
      </dsp:nvSpPr>
      <dsp:spPr>
        <a:xfrm>
          <a:off x="5193419" y="2225064"/>
          <a:ext cx="1626727" cy="1599699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00" kern="1200" dirty="0"/>
        </a:p>
      </dsp:txBody>
      <dsp:txXfrm>
        <a:off x="5193419" y="2225064"/>
        <a:ext cx="1626727" cy="15996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746D07-8A22-4253-AD5A-7C87D8A4134E}">
      <dsp:nvSpPr>
        <dsp:cNvPr id="0" name=""/>
        <dsp:cNvSpPr/>
      </dsp:nvSpPr>
      <dsp:spPr>
        <a:xfrm>
          <a:off x="2641084" y="2075235"/>
          <a:ext cx="2452169" cy="151371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63593-61C6-406E-9AF4-C769B04C7855}">
      <dsp:nvSpPr>
        <dsp:cNvPr id="0" name=""/>
        <dsp:cNvSpPr/>
      </dsp:nvSpPr>
      <dsp:spPr>
        <a:xfrm>
          <a:off x="4134274" y="40542"/>
          <a:ext cx="2452169" cy="151371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E9B888-E22C-42CB-A23C-46A88BD7921B}">
      <dsp:nvSpPr>
        <dsp:cNvPr id="0" name=""/>
        <dsp:cNvSpPr/>
      </dsp:nvSpPr>
      <dsp:spPr>
        <a:xfrm>
          <a:off x="1147895" y="40542"/>
          <a:ext cx="2452169" cy="151371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0BA23-34B2-4259-923E-46171AE0C562}">
      <dsp:nvSpPr>
        <dsp:cNvPr id="0" name=""/>
        <dsp:cNvSpPr/>
      </dsp:nvSpPr>
      <dsp:spPr>
        <a:xfrm>
          <a:off x="957355" y="1545401"/>
          <a:ext cx="2447148" cy="25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err="1" smtClean="0"/>
            <a:t>Centennial</a:t>
          </a:r>
          <a:r>
            <a:rPr lang="pl-PL" sz="1400" kern="1200" dirty="0" smtClean="0"/>
            <a:t> Hall</a:t>
          </a:r>
          <a:endParaRPr lang="pl-PL" sz="1400" kern="1200" dirty="0"/>
        </a:p>
      </dsp:txBody>
      <dsp:txXfrm>
        <a:off x="957355" y="1545401"/>
        <a:ext cx="2447148" cy="259012"/>
      </dsp:txXfrm>
    </dsp:sp>
    <dsp:sp modelId="{D68FEC84-15C5-46F9-980A-5B967B210871}">
      <dsp:nvSpPr>
        <dsp:cNvPr id="0" name=""/>
        <dsp:cNvSpPr/>
      </dsp:nvSpPr>
      <dsp:spPr>
        <a:xfrm>
          <a:off x="957355" y="235996"/>
          <a:ext cx="2451377" cy="1574967"/>
        </a:xfrm>
        <a:prstGeom prst="rect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44632B-439E-4EE7-BD32-2F6F3DDBDAEC}">
      <dsp:nvSpPr>
        <dsp:cNvPr id="0" name=""/>
        <dsp:cNvSpPr/>
      </dsp:nvSpPr>
      <dsp:spPr>
        <a:xfrm>
          <a:off x="3943735" y="1545401"/>
          <a:ext cx="2447148" cy="25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/>
            <a:t>Wrocław </a:t>
          </a:r>
          <a:r>
            <a:rPr lang="pl-PL" sz="1400" kern="1200" dirty="0" err="1" smtClean="0"/>
            <a:t>Main</a:t>
          </a:r>
          <a:r>
            <a:rPr lang="pl-PL" sz="1400" kern="1200" dirty="0" smtClean="0"/>
            <a:t> Railway Station</a:t>
          </a:r>
          <a:endParaRPr lang="pl-PL" sz="1400" kern="1200" dirty="0"/>
        </a:p>
      </dsp:txBody>
      <dsp:txXfrm>
        <a:off x="3943735" y="1545401"/>
        <a:ext cx="2447148" cy="259012"/>
      </dsp:txXfrm>
    </dsp:sp>
    <dsp:sp modelId="{31A7D4B6-09A4-40F0-B830-281772E720E4}">
      <dsp:nvSpPr>
        <dsp:cNvPr id="0" name=""/>
        <dsp:cNvSpPr/>
      </dsp:nvSpPr>
      <dsp:spPr>
        <a:xfrm>
          <a:off x="3943735" y="235996"/>
          <a:ext cx="2451377" cy="1574967"/>
        </a:xfrm>
        <a:prstGeom prst="rect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C64CC9-F65F-4C42-9CD4-71635C613DE8}">
      <dsp:nvSpPr>
        <dsp:cNvPr id="0" name=""/>
        <dsp:cNvSpPr/>
      </dsp:nvSpPr>
      <dsp:spPr>
        <a:xfrm>
          <a:off x="2450545" y="3580094"/>
          <a:ext cx="2447148" cy="25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err="1" smtClean="0"/>
            <a:t>Multimedial</a:t>
          </a:r>
          <a:r>
            <a:rPr lang="pl-PL" sz="1400" kern="1200" dirty="0" smtClean="0"/>
            <a:t> </a:t>
          </a:r>
          <a:r>
            <a:rPr lang="pl-PL" sz="1400" kern="1200" dirty="0" err="1" smtClean="0"/>
            <a:t>Fountain</a:t>
          </a:r>
          <a:endParaRPr lang="pl-PL" sz="1400" kern="1200" dirty="0"/>
        </a:p>
      </dsp:txBody>
      <dsp:txXfrm>
        <a:off x="2450545" y="3580094"/>
        <a:ext cx="2447148" cy="259012"/>
      </dsp:txXfrm>
    </dsp:sp>
    <dsp:sp modelId="{29771C13-3661-44DF-8BB9-A6679C7A5004}">
      <dsp:nvSpPr>
        <dsp:cNvPr id="0" name=""/>
        <dsp:cNvSpPr/>
      </dsp:nvSpPr>
      <dsp:spPr>
        <a:xfrm>
          <a:off x="2450545" y="2270690"/>
          <a:ext cx="2451377" cy="1574967"/>
        </a:xfrm>
        <a:prstGeom prst="rect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Ramka obrazu"/>
  <dgm:desc val="Umożliwia pokazywanie obrazów i odpowiadającego im tekstu poziomu 1, oba są wyświetlane w przesuniętej ramce. Sprawdza się najlepiej w przypadku samego tekstu poziomu 1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D0F2-5CA8-44FD-A5E1-59576E399D84}" type="datetimeFigureOut">
              <a:rPr lang="pl-PL" smtClean="0"/>
              <a:t>2013-11-02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000E-9614-4BFE-BAAC-5DA714BB37D5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D0F2-5CA8-44FD-A5E1-59576E399D84}" type="datetimeFigureOut">
              <a:rPr lang="pl-PL" smtClean="0"/>
              <a:t>2013-11-02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000E-9614-4BFE-BAAC-5DA714BB37D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3"/>
            <a:ext cx="1828800" cy="5410199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D0F2-5CA8-44FD-A5E1-59576E399D84}" type="datetimeFigureOut">
              <a:rPr lang="pl-PL" smtClean="0"/>
              <a:t>2013-11-02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000E-9614-4BFE-BAAC-5DA714BB37D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D0F2-5CA8-44FD-A5E1-59576E399D84}" type="datetimeFigureOut">
              <a:rPr lang="pl-PL" smtClean="0"/>
              <a:t>2013-11-02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000E-9614-4BFE-BAAC-5DA714BB37D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D0F2-5CA8-44FD-A5E1-59576E399D84}" type="datetimeFigureOut">
              <a:rPr lang="pl-PL" smtClean="0"/>
              <a:t>2013-11-02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000E-9614-4BFE-BAAC-5DA714BB37D5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D0F2-5CA8-44FD-A5E1-59576E399D84}" type="datetimeFigureOut">
              <a:rPr lang="pl-PL" smtClean="0"/>
              <a:t>2013-11-02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000E-9614-4BFE-BAAC-5DA714BB37D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D0F2-5CA8-44FD-A5E1-59576E399D84}" type="datetimeFigureOut">
              <a:rPr lang="pl-PL" smtClean="0"/>
              <a:t>2013-11-02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000E-9614-4BFE-BAAC-5DA714BB37D5}" type="slidenum">
              <a:rPr lang="pl-PL" smtClean="0"/>
              <a:t>‹#›</a:t>
            </a:fld>
            <a:endParaRPr lang="pl-PL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D0F2-5CA8-44FD-A5E1-59576E399D84}" type="datetimeFigureOut">
              <a:rPr lang="pl-PL" smtClean="0"/>
              <a:t>2013-11-02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000E-9614-4BFE-BAAC-5DA714BB37D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D0F2-5CA8-44FD-A5E1-59576E399D84}" type="datetimeFigureOut">
              <a:rPr lang="pl-PL" smtClean="0"/>
              <a:t>2013-11-02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000E-9614-4BFE-BAAC-5DA714BB37D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7" y="457202"/>
            <a:ext cx="4594935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4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D0F2-5CA8-44FD-A5E1-59576E399D84}" type="datetimeFigureOut">
              <a:rPr lang="pl-PL" smtClean="0"/>
              <a:t>2013-11-02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000E-9614-4BFE-BAAC-5DA714BB37D5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5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D0F2-5CA8-44FD-A5E1-59576E399D84}" type="datetimeFigureOut">
              <a:rPr lang="pl-PL" smtClean="0"/>
              <a:t>2013-11-02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000E-9614-4BFE-BAAC-5DA714BB37D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B12D0F2-5CA8-44FD-A5E1-59576E399D84}" type="datetimeFigureOut">
              <a:rPr lang="pl-PL" smtClean="0"/>
              <a:t>2013-11-02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78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7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CEB1000E-9614-4BFE-BAAC-5DA714BB37D5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Welcome to Poland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body" sz="half" idx="2"/>
          </p:nvPr>
        </p:nvSpPr>
        <p:spPr>
          <a:xfrm>
            <a:off x="827584" y="4077072"/>
            <a:ext cx="7391400" cy="804862"/>
          </a:xfrm>
        </p:spPr>
        <p:txBody>
          <a:bodyPr/>
          <a:lstStyle/>
          <a:p>
            <a:pPr algn="ctr"/>
            <a:r>
              <a:rPr lang="pl-PL" dirty="0" smtClean="0"/>
              <a:t>School in Siedlec, Poland – </a:t>
            </a:r>
            <a:r>
              <a:rPr lang="pl-PL" dirty="0" err="1" smtClean="0"/>
              <a:t>Primary</a:t>
            </a:r>
            <a:r>
              <a:rPr lang="pl-PL" dirty="0" smtClean="0"/>
              <a:t> and </a:t>
            </a:r>
            <a:r>
              <a:rPr lang="pl-PL" dirty="0" err="1" smtClean="0"/>
              <a:t>Secondary</a:t>
            </a:r>
            <a:r>
              <a:rPr lang="pl-PL" dirty="0" smtClean="0"/>
              <a:t> School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2" b="17992"/>
          <a:stretch>
            <a:fillRect/>
          </a:stretch>
        </p:blipFill>
        <p:spPr bwMode="auto">
          <a:xfrm>
            <a:off x="755576" y="620688"/>
            <a:ext cx="7543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56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Competitions</a:t>
            </a:r>
            <a:endParaRPr lang="pl-PL" dirty="0"/>
          </a:p>
        </p:txBody>
      </p:sp>
      <p:pic>
        <p:nvPicPr>
          <p:cNvPr id="5" name="Symbol zastępczy zawartości 3" descr="img00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2000" y="1270159"/>
            <a:ext cx="3657600" cy="2446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Symbol zastępczy zawartości 6" descr="DSC040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875" y="1268761"/>
            <a:ext cx="3663439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72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Sport </a:t>
            </a:r>
            <a:r>
              <a:rPr lang="pl-PL" dirty="0" err="1" smtClean="0"/>
              <a:t>competitions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3563888" cy="267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92" y="908721"/>
            <a:ext cx="3630149" cy="27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49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Performances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3630736" cy="243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196753"/>
            <a:ext cx="3657355" cy="243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08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Trips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32757"/>
            <a:ext cx="3504389" cy="262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20176"/>
            <a:ext cx="3438128" cy="257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63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Comenius </a:t>
            </a:r>
            <a:r>
              <a:rPr lang="pl-PL" dirty="0" err="1" smtClean="0"/>
              <a:t>wall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8" y="1268762"/>
            <a:ext cx="3630737" cy="243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268760"/>
            <a:ext cx="3620051" cy="242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8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espół Szkół w Siedlcu im.ks. Jana Twardowskiego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57"/>
            <a:ext cx="9144000" cy="553168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022422" y="6273080"/>
            <a:ext cx="2773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 smtClean="0"/>
              <a:t>Website</a:t>
            </a:r>
            <a:r>
              <a:rPr lang="pl-PL" sz="2000" dirty="0" smtClean="0"/>
              <a:t> of </a:t>
            </a:r>
            <a:r>
              <a:rPr lang="pl-PL" sz="2000" dirty="0" err="1" smtClean="0"/>
              <a:t>our</a:t>
            </a:r>
            <a:r>
              <a:rPr lang="pl-PL" sz="2000" dirty="0" smtClean="0"/>
              <a:t> </a:t>
            </a:r>
            <a:r>
              <a:rPr lang="pl-PL" sz="2000" dirty="0" err="1" smtClean="0"/>
              <a:t>school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3065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We </a:t>
            </a:r>
            <a:r>
              <a:rPr lang="pl-PL" dirty="0" err="1" smtClean="0"/>
              <a:t>invite</a:t>
            </a:r>
            <a:r>
              <a:rPr lang="pl-PL" dirty="0" smtClean="0"/>
              <a:t> </a:t>
            </a:r>
            <a:r>
              <a:rPr lang="pl-PL" dirty="0" err="1" smtClean="0"/>
              <a:t>you</a:t>
            </a:r>
            <a:r>
              <a:rPr lang="pl-PL" dirty="0" smtClean="0"/>
              <a:t> to </a:t>
            </a:r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r>
              <a:rPr lang="pl-PL" dirty="0" smtClean="0"/>
              <a:t> in Poland</a:t>
            </a:r>
            <a:endParaRPr lang="pl-PL" dirty="0"/>
          </a:p>
        </p:txBody>
      </p:sp>
      <p:pic>
        <p:nvPicPr>
          <p:cNvPr id="3" name="Symbol zastępczy zawartości 3" descr="800x800__images_szkolasiedle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21" y="980730"/>
            <a:ext cx="8014627" cy="344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51.234407,17.006836 - Mapy Google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57"/>
            <a:ext cx="9144000" cy="553168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969575" y="263045"/>
            <a:ext cx="3204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Our</a:t>
            </a:r>
            <a:r>
              <a:rPr lang="pl-PL" dirty="0" smtClean="0"/>
              <a:t> place on the map of </a:t>
            </a:r>
            <a:r>
              <a:rPr lang="pl-PL" sz="2000" dirty="0" smtClean="0"/>
              <a:t>Europe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94619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Siedlec on the map of Poland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8" y="692696"/>
            <a:ext cx="4166327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Łącznik prosty ze strzałką 4"/>
          <p:cNvCxnSpPr/>
          <p:nvPr/>
        </p:nvCxnSpPr>
        <p:spPr>
          <a:xfrm>
            <a:off x="1835696" y="3068960"/>
            <a:ext cx="20162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04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err="1" smtClean="0"/>
              <a:t>Symbols</a:t>
            </a:r>
            <a:r>
              <a:rPr lang="pl-PL" dirty="0" smtClean="0"/>
              <a:t> of </a:t>
            </a:r>
            <a:r>
              <a:rPr lang="pl-PL" dirty="0" err="1" smtClean="0"/>
              <a:t>school</a:t>
            </a:r>
            <a:r>
              <a:rPr lang="pl-PL" dirty="0" smtClean="0"/>
              <a:t> in Siedlec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1295988"/>
              </p:ext>
            </p:extLst>
          </p:nvPr>
        </p:nvGraphicFramePr>
        <p:xfrm>
          <a:off x="762000" y="685800"/>
          <a:ext cx="7543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7605823" y="421179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logo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292082" y="421179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flag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022608" y="421179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patron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156176" y="2488924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New </a:t>
            </a:r>
            <a:r>
              <a:rPr lang="pl-PL" dirty="0" err="1" smtClean="0"/>
              <a:t>school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555776" y="2482897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Old</a:t>
            </a:r>
            <a:r>
              <a:rPr lang="pl-PL" dirty="0" smtClean="0"/>
              <a:t> </a:t>
            </a:r>
            <a:r>
              <a:rPr lang="pl-PL" dirty="0" err="1" smtClean="0"/>
              <a:t>building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682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The </a:t>
            </a:r>
            <a:r>
              <a:rPr lang="pl-PL" dirty="0" err="1" smtClean="0"/>
              <a:t>corner</a:t>
            </a:r>
            <a:r>
              <a:rPr lang="pl-PL" dirty="0" smtClean="0"/>
              <a:t> of </a:t>
            </a:r>
            <a:r>
              <a:rPr lang="pl-PL" dirty="0" err="1" smtClean="0"/>
              <a:t>our</a:t>
            </a:r>
            <a:r>
              <a:rPr lang="pl-PL" dirty="0" smtClean="0"/>
              <a:t> Patron</a:t>
            </a:r>
            <a:br>
              <a:rPr lang="pl-PL" dirty="0" smtClean="0"/>
            </a:br>
            <a:r>
              <a:rPr lang="pl-PL" dirty="0" err="1" smtClean="0"/>
              <a:t>Priest</a:t>
            </a:r>
            <a:r>
              <a:rPr lang="pl-PL" dirty="0" smtClean="0"/>
              <a:t> Jan Twardowski</a:t>
            </a:r>
            <a:endParaRPr lang="pl-PL" dirty="0"/>
          </a:p>
        </p:txBody>
      </p:sp>
      <p:pic>
        <p:nvPicPr>
          <p:cNvPr id="5" name="Symbol zastępczy zawartości 4" descr="DSC099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170018"/>
            <a:ext cx="4158136" cy="27826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327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Wrocław – the </a:t>
            </a:r>
            <a:r>
              <a:rPr lang="pl-PL" dirty="0" err="1" smtClean="0"/>
              <a:t>capital</a:t>
            </a:r>
            <a:r>
              <a:rPr lang="pl-PL" dirty="0" smtClean="0"/>
              <a:t> of Lower </a:t>
            </a:r>
            <a:r>
              <a:rPr lang="pl-PL" dirty="0" err="1" smtClean="0"/>
              <a:t>Silesia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7117085"/>
              </p:ext>
            </p:extLst>
          </p:nvPr>
        </p:nvGraphicFramePr>
        <p:xfrm>
          <a:off x="762000" y="685800"/>
          <a:ext cx="7543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251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9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Every</a:t>
            </a:r>
            <a:r>
              <a:rPr lang="pl-PL" sz="49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single </a:t>
            </a:r>
            <a:r>
              <a:rPr lang="pl-PL" sz="49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day</a:t>
            </a:r>
            <a:r>
              <a:rPr lang="pl-PL" sz="49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pl-PL" sz="49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at</a:t>
            </a:r>
            <a:r>
              <a:rPr lang="pl-PL" sz="49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pl-PL" sz="49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school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49385"/>
            <a:ext cx="3513237" cy="245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1412778"/>
            <a:ext cx="3505924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5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School </a:t>
            </a:r>
            <a:r>
              <a:rPr lang="pl-PL" dirty="0" err="1" smtClean="0"/>
              <a:t>picnic</a:t>
            </a:r>
            <a:endParaRPr lang="pl-PL" dirty="0"/>
          </a:p>
        </p:txBody>
      </p:sp>
      <p:pic>
        <p:nvPicPr>
          <p:cNvPr id="5" name="Symbol zastępczy zawartości 4" descr="img04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2000" y="1270159"/>
            <a:ext cx="3657600" cy="2446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Symbol zastępczy zawartości 5" descr="img048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270159"/>
            <a:ext cx="3657600" cy="2446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7518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School </a:t>
            </a:r>
            <a:r>
              <a:rPr lang="pl-PL" dirty="0" err="1" smtClean="0"/>
              <a:t>events</a:t>
            </a:r>
            <a:endParaRPr lang="pl-PL" dirty="0"/>
          </a:p>
        </p:txBody>
      </p:sp>
      <p:pic>
        <p:nvPicPr>
          <p:cNvPr id="5" name="Symbol zastępczy zawartości 4" descr="img00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2000" y="1121569"/>
            <a:ext cx="36576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Symbol zastępczy zawartości 5" descr="DSC0645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11" y="1124745"/>
            <a:ext cx="4085927" cy="2736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4650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echniczn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119</TotalTime>
  <Words>86</Words>
  <Application>Microsoft Office PowerPoint</Application>
  <PresentationFormat>Pokaz na ekranie (4:3)</PresentationFormat>
  <Paragraphs>25</Paragraphs>
  <Slides>16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NewsPrint</vt:lpstr>
      <vt:lpstr>Welcome to Poland</vt:lpstr>
      <vt:lpstr>Prezentacja programu PowerPoint</vt:lpstr>
      <vt:lpstr>Siedlec on the map of Poland</vt:lpstr>
      <vt:lpstr>Symbols of school in Siedlec</vt:lpstr>
      <vt:lpstr>The corner of our Patron Priest Jan Twardowski</vt:lpstr>
      <vt:lpstr>Wrocław – the capital of Lower Silesia</vt:lpstr>
      <vt:lpstr>Every single day at school</vt:lpstr>
      <vt:lpstr>School picnic</vt:lpstr>
      <vt:lpstr>School events</vt:lpstr>
      <vt:lpstr>Competitions</vt:lpstr>
      <vt:lpstr>Sport competitions</vt:lpstr>
      <vt:lpstr>Performances</vt:lpstr>
      <vt:lpstr>Trips</vt:lpstr>
      <vt:lpstr>Comenius wall </vt:lpstr>
      <vt:lpstr>Prezentacja programu PowerPoint</vt:lpstr>
      <vt:lpstr>We invite you to our school in Poland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ada</dc:creator>
  <cp:lastModifiedBy>ada</cp:lastModifiedBy>
  <cp:revision>16</cp:revision>
  <dcterms:created xsi:type="dcterms:W3CDTF">2013-10-29T15:54:58Z</dcterms:created>
  <dcterms:modified xsi:type="dcterms:W3CDTF">2013-11-02T15:31:18Z</dcterms:modified>
</cp:coreProperties>
</file>