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9" r:id="rId4"/>
    <p:sldId id="258" r:id="rId5"/>
    <p:sldId id="260" r:id="rId6"/>
    <p:sldId id="261" r:id="rId7"/>
    <p:sldId id="262" r:id="rId8"/>
    <p:sldId id="263" r:id="rId9"/>
    <p:sldId id="264" r:id="rId10"/>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924" y="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pl-PL" smtClean="0"/>
              <a:t>Kliknij, aby edytować styl</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7" name="Date Placeholder 6"/>
          <p:cNvSpPr>
            <a:spLocks noGrp="1"/>
          </p:cNvSpPr>
          <p:nvPr>
            <p:ph type="dt" sz="half" idx="10"/>
          </p:nvPr>
        </p:nvSpPr>
        <p:spPr/>
        <p:txBody>
          <a:bodyPr/>
          <a:lstStyle/>
          <a:p>
            <a:fld id="{41EC587B-D961-4763-A7AB-94FF38A1F32F}" type="datetimeFigureOut">
              <a:rPr lang="pl-PL" smtClean="0"/>
              <a:t>2014-06-15</a:t>
            </a:fld>
            <a:endParaRPr lang="pl-PL"/>
          </a:p>
        </p:txBody>
      </p:sp>
      <p:sp>
        <p:nvSpPr>
          <p:cNvPr id="8" name="Slide Number Placeholder 7"/>
          <p:cNvSpPr>
            <a:spLocks noGrp="1"/>
          </p:cNvSpPr>
          <p:nvPr>
            <p:ph type="sldNum" sz="quarter" idx="11"/>
          </p:nvPr>
        </p:nvSpPr>
        <p:spPr/>
        <p:txBody>
          <a:bodyPr/>
          <a:lstStyle/>
          <a:p>
            <a:fld id="{9E20D01B-672A-436C-989F-2D41AC1AA610}" type="slidenum">
              <a:rPr lang="pl-PL" smtClean="0"/>
              <a:t>‹#›</a:t>
            </a:fld>
            <a:endParaRPr lang="pl-PL"/>
          </a:p>
        </p:txBody>
      </p:sp>
      <p:sp>
        <p:nvSpPr>
          <p:cNvPr id="9" name="Footer Placeholder 8"/>
          <p:cNvSpPr>
            <a:spLocks noGrp="1"/>
          </p:cNvSpPr>
          <p:nvPr>
            <p:ph type="ftr" sz="quarter" idx="12"/>
          </p:nvPr>
        </p:nvSpPr>
        <p:spPr/>
        <p:txBody>
          <a:bodyPr/>
          <a:lstStyle/>
          <a:p>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41EC587B-D961-4763-A7AB-94FF38A1F32F}" type="datetimeFigureOut">
              <a:rPr lang="pl-PL" smtClean="0"/>
              <a:t>2014-06-15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E20D01B-672A-436C-989F-2D41AC1AA610}"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41EC587B-D961-4763-A7AB-94FF38A1F32F}" type="datetimeFigureOut">
              <a:rPr lang="pl-PL" smtClean="0"/>
              <a:t>2014-06-15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E20D01B-672A-436C-989F-2D41AC1AA610}"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smtClean="0"/>
          </a:p>
        </p:txBody>
      </p:sp>
      <p:sp>
        <p:nvSpPr>
          <p:cNvPr id="4" name="Date Placeholder 3"/>
          <p:cNvSpPr>
            <a:spLocks noGrp="1"/>
          </p:cNvSpPr>
          <p:nvPr>
            <p:ph type="dt" sz="half" idx="10"/>
          </p:nvPr>
        </p:nvSpPr>
        <p:spPr/>
        <p:txBody>
          <a:bodyPr/>
          <a:lstStyle/>
          <a:p>
            <a:fld id="{41EC587B-D961-4763-A7AB-94FF38A1F32F}" type="datetimeFigureOut">
              <a:rPr lang="pl-PL" smtClean="0"/>
              <a:t>2014-06-15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E20D01B-672A-436C-989F-2D41AC1AA610}"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l-PL" smtClean="0"/>
              <a:t>Kliknij, aby edytować styl</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41EC587B-D961-4763-A7AB-94FF38A1F32F}" type="datetimeFigureOut">
              <a:rPr lang="pl-PL" smtClean="0"/>
              <a:t>2014-06-15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E20D01B-672A-436C-989F-2D41AC1AA610}" type="slidenum">
              <a:rPr lang="pl-PL" smtClean="0"/>
              <a:t>‹#›</a:t>
            </a:fld>
            <a:endParaRPr lang="pl-PL"/>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smtClean="0"/>
          </a:p>
        </p:txBody>
      </p:sp>
      <p:sp>
        <p:nvSpPr>
          <p:cNvPr id="5" name="Date Placeholder 4"/>
          <p:cNvSpPr>
            <a:spLocks noGrp="1"/>
          </p:cNvSpPr>
          <p:nvPr>
            <p:ph type="dt" sz="half" idx="10"/>
          </p:nvPr>
        </p:nvSpPr>
        <p:spPr/>
        <p:txBody>
          <a:bodyPr/>
          <a:lstStyle/>
          <a:p>
            <a:fld id="{41EC587B-D961-4763-A7AB-94FF38A1F32F}" type="datetimeFigureOut">
              <a:rPr lang="pl-PL" smtClean="0"/>
              <a:t>2014-06-15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E20D01B-672A-436C-989F-2D41AC1AA610}" type="slidenum">
              <a:rPr lang="pl-PL" smtClean="0"/>
              <a:t>‹#›</a:t>
            </a:fld>
            <a:endParaRPr lang="pl-PL"/>
          </a:p>
        </p:txBody>
      </p:sp>
      <p:sp>
        <p:nvSpPr>
          <p:cNvPr id="9" name="Content Placeholder 8"/>
          <p:cNvSpPr>
            <a:spLocks noGrp="1"/>
          </p:cNvSpPr>
          <p:nvPr>
            <p:ph sz="quarter" idx="13"/>
          </p:nvPr>
        </p:nvSpPr>
        <p:spPr>
          <a:xfrm>
            <a:off x="365760" y="1600200"/>
            <a:ext cx="4041648" cy="452628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7" name="Date Placeholder 6"/>
          <p:cNvSpPr>
            <a:spLocks noGrp="1"/>
          </p:cNvSpPr>
          <p:nvPr>
            <p:ph type="dt" sz="half" idx="10"/>
          </p:nvPr>
        </p:nvSpPr>
        <p:spPr/>
        <p:txBody>
          <a:bodyPr/>
          <a:lstStyle/>
          <a:p>
            <a:fld id="{41EC587B-D961-4763-A7AB-94FF38A1F32F}" type="datetimeFigureOut">
              <a:rPr lang="pl-PL" smtClean="0"/>
              <a:t>2014-06-15</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9E20D01B-672A-436C-989F-2D41AC1AA610}" type="slidenum">
              <a:rPr lang="pl-PL" smtClean="0"/>
              <a:t>‹#›</a:t>
            </a:fld>
            <a:endParaRPr lang="pl-PL"/>
          </a:p>
        </p:txBody>
      </p:sp>
      <p:sp>
        <p:nvSpPr>
          <p:cNvPr id="11" name="Content Placeholder 10"/>
          <p:cNvSpPr>
            <a:spLocks noGrp="1"/>
          </p:cNvSpPr>
          <p:nvPr>
            <p:ph sz="quarter" idx="13"/>
          </p:nvPr>
        </p:nvSpPr>
        <p:spPr>
          <a:xfrm>
            <a:off x="457200" y="2212848"/>
            <a:ext cx="4041648" cy="391363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41EC587B-D961-4763-A7AB-94FF38A1F32F}" type="datetimeFigureOut">
              <a:rPr lang="pl-PL" smtClean="0"/>
              <a:t>2014-06-15</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9E20D01B-672A-436C-989F-2D41AC1AA610}"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EC587B-D961-4763-A7AB-94FF38A1F32F}" type="datetimeFigureOut">
              <a:rPr lang="pl-PL" smtClean="0"/>
              <a:t>2014-06-15</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9E20D01B-672A-436C-989F-2D41AC1AA610}"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pl-PL" smtClean="0"/>
              <a:t>Kliknij, aby edytować styl</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41EC587B-D961-4763-A7AB-94FF38A1F32F}" type="datetimeFigureOut">
              <a:rPr lang="pl-PL" smtClean="0"/>
              <a:t>2014-06-15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E20D01B-672A-436C-989F-2D41AC1AA610}"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pl-PL" smtClean="0"/>
              <a:t>Kliknij, aby edytować styl</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41EC587B-D961-4763-A7AB-94FF38A1F32F}" type="datetimeFigureOut">
              <a:rPr lang="pl-PL" smtClean="0"/>
              <a:t>2014-06-15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E20D01B-672A-436C-989F-2D41AC1AA610}" type="slidenum">
              <a:rPr lang="pl-PL" smtClean="0"/>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pl-PL" smtClean="0"/>
              <a:t>Kliknij, aby edytować styl</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41EC587B-D961-4763-A7AB-94FF38A1F32F}" type="datetimeFigureOut">
              <a:rPr lang="pl-PL" smtClean="0"/>
              <a:t>2014-06-15</a:t>
            </a:fld>
            <a:endParaRPr lang="pl-PL"/>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pl-PL"/>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9E20D01B-672A-436C-989F-2D41AC1AA610}" type="slidenum">
              <a:rPr lang="pl-PL" smtClean="0"/>
              <a:t>‹#›</a:t>
            </a:fld>
            <a:endParaRPr lang="pl-PL"/>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3.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3.pn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slideLayout" Target="../slideLayouts/slideLayout2.xml"/><Relationship Id="rId7" Type="http://schemas.openxmlformats.org/officeDocument/2006/relationships/image" Target="../media/image13.jpeg"/><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3.pn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5" Type="http://schemas.openxmlformats.org/officeDocument/2006/relationships/image" Target="../media/image3.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image" Target="../media/image3.pn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9.wav"/><Relationship Id="rId1" Type="http://schemas.microsoft.com/office/2007/relationships/media" Target="../media/media9.wav"/><Relationship Id="rId5" Type="http://schemas.openxmlformats.org/officeDocument/2006/relationships/image" Target="../media/image20.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endParaRPr lang="pl-PL" dirty="0"/>
          </a:p>
        </p:txBody>
      </p:sp>
      <p:sp>
        <p:nvSpPr>
          <p:cNvPr id="3" name="Podtytuł 2"/>
          <p:cNvSpPr>
            <a:spLocks noGrp="1"/>
          </p:cNvSpPr>
          <p:nvPr>
            <p:ph type="subTitle" idx="1"/>
          </p:nvPr>
        </p:nvSpPr>
        <p:spPr/>
        <p:txBody>
          <a:bodyPr>
            <a:normAutofit/>
          </a:bodyPr>
          <a:lstStyle/>
          <a:p>
            <a:r>
              <a:rPr lang="pl-PL" sz="6000" b="1" dirty="0" err="1">
                <a:solidFill>
                  <a:schemeClr val="tx1"/>
                </a:solidFill>
              </a:rPr>
              <a:t>b</a:t>
            </a:r>
            <a:r>
              <a:rPr lang="pl-PL" sz="6000" b="1" dirty="0" err="1" smtClean="0">
                <a:solidFill>
                  <a:schemeClr val="tx1"/>
                </a:solidFill>
              </a:rPr>
              <a:t>est</a:t>
            </a:r>
            <a:r>
              <a:rPr lang="pl-PL" sz="6000" b="1" dirty="0" smtClean="0">
                <a:solidFill>
                  <a:schemeClr val="tx1"/>
                </a:solidFill>
              </a:rPr>
              <a:t> of the </a:t>
            </a:r>
            <a:r>
              <a:rPr lang="pl-PL" sz="6000" b="1" dirty="0" err="1" smtClean="0">
                <a:solidFill>
                  <a:schemeClr val="tx1"/>
                </a:solidFill>
              </a:rPr>
              <a:t>best</a:t>
            </a:r>
            <a:endParaRPr lang="pl-PL" sz="6000" b="1" dirty="0">
              <a:solidFill>
                <a:schemeClr val="tx1"/>
              </a:solidFill>
            </a:endParaRPr>
          </a:p>
        </p:txBody>
      </p:sp>
      <p:pic>
        <p:nvPicPr>
          <p:cNvPr id="1026" name="Picture 2" descr="C:\Users\Mateusz\Desktop\comenius-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4812" y="1628800"/>
            <a:ext cx="4838701" cy="3022600"/>
          </a:xfrm>
          <a:prstGeom prst="rect">
            <a:avLst/>
          </a:prstGeom>
          <a:noFill/>
          <a:extLst>
            <a:ext uri="{909E8E84-426E-40DD-AFC4-6F175D3DCCD1}">
              <a14:hiddenFill xmlns:a14="http://schemas.microsoft.com/office/drawing/2010/main">
                <a:solidFill>
                  <a:srgbClr val="FFFFFF"/>
                </a:solidFill>
              </a14:hiddenFill>
            </a:ext>
          </a:extLst>
        </p:spPr>
      </p:pic>
      <p:pic>
        <p:nvPicPr>
          <p:cNvPr id="4" name="1_000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508104" y="116632"/>
            <a:ext cx="609600" cy="609600"/>
          </a:xfrm>
          <a:prstGeom prst="rect">
            <a:avLst/>
          </a:prstGeom>
        </p:spPr>
      </p:pic>
    </p:spTree>
    <p:extLst>
      <p:ext uri="{BB962C8B-B14F-4D97-AF65-F5344CB8AC3E}">
        <p14:creationId xmlns:p14="http://schemas.microsoft.com/office/powerpoint/2010/main" val="380177623"/>
      </p:ext>
    </p:extLst>
  </p:cSld>
  <p:clrMapOvr>
    <a:masterClrMapping/>
  </p:clrMapOvr>
  <mc:AlternateContent xmlns:mc="http://schemas.openxmlformats.org/markup-compatibility/2006" xmlns:p14="http://schemas.microsoft.com/office/powerpoint/2010/main">
    <mc:Choice Requires="p14">
      <p:transition spd="slow" p14:dur="800" advTm="4000">
        <p:circle/>
      </p:transition>
    </mc:Choice>
    <mc:Fallback xmlns="">
      <p:transition spd="slow" advTm="4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344" fill="hold"/>
                                        <p:tgtEl>
                                          <p:spTgt spid="4"/>
                                        </p:tgtEl>
                                      </p:cBhvr>
                                    </p:cmd>
                                  </p:childTnLst>
                                </p:cTn>
                              </p:par>
                              <p:par>
                                <p:cTn id="7" presetID="53" presetClass="entr" presetSubtype="16"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 calcmode="lin" valueType="num">
                                      <p:cBhvr>
                                        <p:cTn id="9" dur="1000" fill="hold"/>
                                        <p:tgtEl>
                                          <p:spTgt spid="1026"/>
                                        </p:tgtEl>
                                        <p:attrNameLst>
                                          <p:attrName>ppt_w</p:attrName>
                                        </p:attrNameLst>
                                      </p:cBhvr>
                                      <p:tavLst>
                                        <p:tav tm="0">
                                          <p:val>
                                            <p:fltVal val="0"/>
                                          </p:val>
                                        </p:tav>
                                        <p:tav tm="100000">
                                          <p:val>
                                            <p:strVal val="#ppt_w"/>
                                          </p:val>
                                        </p:tav>
                                      </p:tavLst>
                                    </p:anim>
                                    <p:anim calcmode="lin" valueType="num">
                                      <p:cBhvr>
                                        <p:cTn id="10" dur="1000" fill="hold"/>
                                        <p:tgtEl>
                                          <p:spTgt spid="1026"/>
                                        </p:tgtEl>
                                        <p:attrNameLst>
                                          <p:attrName>ppt_h</p:attrName>
                                        </p:attrNameLst>
                                      </p:cBhvr>
                                      <p:tavLst>
                                        <p:tav tm="0">
                                          <p:val>
                                            <p:fltVal val="0"/>
                                          </p:val>
                                        </p:tav>
                                        <p:tav tm="100000">
                                          <p:val>
                                            <p:strVal val="#ppt_h"/>
                                          </p:val>
                                        </p:tav>
                                      </p:tavLst>
                                    </p:anim>
                                    <p:animEffect transition="in" filter="fade">
                                      <p:cBhvr>
                                        <p:cTn id="11" dur="1000"/>
                                        <p:tgtEl>
                                          <p:spTgt spid="1026"/>
                                        </p:tgtEl>
                                      </p:cBhvr>
                                    </p:animEffect>
                                  </p:childTnLst>
                                </p:cTn>
                              </p:par>
                              <p:par>
                                <p:cTn id="12" presetID="20" presetClass="entr" presetSubtype="0"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edge">
                                      <p:cBhvr>
                                        <p:cTn id="14" dur="2000"/>
                                        <p:tgtEl>
                                          <p:spTgt spid="3">
                                            <p:txEl>
                                              <p:pRg st="0" end="0"/>
                                            </p:txEl>
                                          </p:spTgt>
                                        </p:tgtEl>
                                      </p:cBhvr>
                                    </p:animEffect>
                                  </p:childTnLst>
                                </p:cTn>
                              </p:par>
                            </p:childTnLst>
                          </p:cTn>
                        </p:par>
                        <p:par>
                          <p:cTn id="15" fill="hold">
                            <p:stCondLst>
                              <p:cond delay="2344"/>
                            </p:stCondLst>
                            <p:childTnLst>
                              <p:par>
                                <p:cTn id="16" presetID="25" presetClass="exit" presetSubtype="0" fill="hold" nodeType="afterEffect">
                                  <p:stCondLst>
                                    <p:cond delay="0"/>
                                  </p:stCondLst>
                                  <p:childTnLst>
                                    <p:animEffect transition="out" filter="fade">
                                      <p:cBhvr>
                                        <p:cTn id="17" dur="1000" accel="50000">
                                          <p:stCondLst>
                                            <p:cond delay="0"/>
                                          </p:stCondLst>
                                        </p:cTn>
                                        <p:tgtEl>
                                          <p:spTgt spid="1026"/>
                                        </p:tgtEl>
                                      </p:cBhvr>
                                    </p:animEffect>
                                    <p:anim calcmode="lin" valueType="num">
                                      <p:cBhvr>
                                        <p:cTn id="18" dur="500" accel="50000">
                                          <p:stCondLst>
                                            <p:cond delay="0"/>
                                          </p:stCondLst>
                                        </p:cTn>
                                        <p:tgtEl>
                                          <p:spTgt spid="1026"/>
                                        </p:tgtEl>
                                        <p:attrNameLst>
                                          <p:attrName>ppt_y</p:attrName>
                                        </p:attrNameLst>
                                      </p:cBhvr>
                                      <p:tavLst>
                                        <p:tav tm="0">
                                          <p:val>
                                            <p:strVal val="ppt_y"/>
                                          </p:val>
                                        </p:tav>
                                        <p:tav tm="100000">
                                          <p:val>
                                            <p:strVal val="ppt_y+.1"/>
                                          </p:val>
                                        </p:tav>
                                      </p:tavLst>
                                    </p:anim>
                                    <p:anim calcmode="lin" valueType="num">
                                      <p:cBhvr>
                                        <p:cTn id="19" dur="500" decel="50000">
                                          <p:stCondLst>
                                            <p:cond delay="500"/>
                                          </p:stCondLst>
                                        </p:cTn>
                                        <p:tgtEl>
                                          <p:spTgt spid="1026"/>
                                        </p:tgtEl>
                                        <p:attrNameLst>
                                          <p:attrName>ppt_y</p:attrName>
                                        </p:attrNameLst>
                                      </p:cBhvr>
                                      <p:tavLst>
                                        <p:tav tm="0">
                                          <p:val>
                                            <p:strVal val="ppt_y"/>
                                          </p:val>
                                        </p:tav>
                                        <p:tav tm="100000">
                                          <p:val>
                                            <p:strVal val="ppt_y-.1"/>
                                          </p:val>
                                        </p:tav>
                                      </p:tavLst>
                                    </p:anim>
                                    <p:anim calcmode="lin" valueType="num">
                                      <p:cBhvr>
                                        <p:cTn id="20" dur="500" accel="50000">
                                          <p:stCondLst>
                                            <p:cond delay="500"/>
                                          </p:stCondLst>
                                        </p:cTn>
                                        <p:tgtEl>
                                          <p:spTgt spid="1026"/>
                                        </p:tgtEl>
                                        <p:attrNameLst>
                                          <p:attrName>ppt_x</p:attrName>
                                        </p:attrNameLst>
                                      </p:cBhvr>
                                      <p:tavLst>
                                        <p:tav tm="0">
                                          <p:val>
                                            <p:strVal val="ppt_x"/>
                                          </p:val>
                                        </p:tav>
                                        <p:tav tm="100000">
                                          <p:val>
                                            <p:strVal val="ppt_x+.4"/>
                                          </p:val>
                                        </p:tav>
                                      </p:tavLst>
                                    </p:anim>
                                    <p:anim calcmode="lin" valueType="num">
                                      <p:cBhvr>
                                        <p:cTn id="21" dur="1000"/>
                                        <p:tgtEl>
                                          <p:spTgt spid="1026"/>
                                        </p:tgtEl>
                                        <p:attrNameLst>
                                          <p:attrName>ppt_h</p:attrName>
                                        </p:attrNameLst>
                                      </p:cBhvr>
                                      <p:tavLst>
                                        <p:tav tm="0">
                                          <p:val>
                                            <p:strVal val="ppt_h"/>
                                          </p:val>
                                        </p:tav>
                                        <p:tav tm="100000">
                                          <p:val>
                                            <p:strVal val="ppt_h"/>
                                          </p:val>
                                        </p:tav>
                                      </p:tavLst>
                                    </p:anim>
                                    <p:anim calcmode="lin" valueType="num">
                                      <p:cBhvr>
                                        <p:cTn id="22" dur="500" accel="50000">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23" dur="500" decel="50000">
                                          <p:stCondLst>
                                            <p:cond delay="500"/>
                                          </p:stCondLst>
                                        </p:cTn>
                                        <p:tgtEl>
                                          <p:spTgt spid="1026"/>
                                        </p:tgtEl>
                                        <p:attrNameLst>
                                          <p:attrName>ppt_w</p:attrName>
                                        </p:attrNameLst>
                                      </p:cBhvr>
                                      <p:tavLst>
                                        <p:tav tm="0">
                                          <p:val>
                                            <p:strVal val="ppt_w"/>
                                          </p:val>
                                        </p:tav>
                                        <p:tav tm="100000">
                                          <p:val>
                                            <p:strVal val="ppt_w/.05"/>
                                          </p:val>
                                        </p:tav>
                                      </p:tavLst>
                                    </p:anim>
                                    <p:anim calcmode="lin" valueType="num">
                                      <p:cBhvr>
                                        <p:cTn id="24" dur="500" accel="50000">
                                          <p:stCondLst>
                                            <p:cond delay="500"/>
                                          </p:stCondLst>
                                        </p:cTn>
                                        <p:tgtEl>
                                          <p:spTgt spid="1026"/>
                                        </p:tgtEl>
                                        <p:attrNameLst>
                                          <p:attrName>style.rotation</p:attrName>
                                        </p:attrNameLst>
                                      </p:cBhvr>
                                      <p:tavLst>
                                        <p:tav tm="0">
                                          <p:val>
                                            <p:fltVal val="0"/>
                                          </p:val>
                                        </p:tav>
                                        <p:tav tm="100000">
                                          <p:val>
                                            <p:fltVal val="-90"/>
                                          </p:val>
                                        </p:tav>
                                      </p:tavLst>
                                    </p:anim>
                                    <p:set>
                                      <p:cBhvr>
                                        <p:cTn id="25" dur="1" fill="hold">
                                          <p:stCondLst>
                                            <p:cond delay="999"/>
                                          </p:stCondLst>
                                        </p:cTn>
                                        <p:tgtEl>
                                          <p:spTgt spid="1026"/>
                                        </p:tgtEl>
                                        <p:attrNameLst>
                                          <p:attrName>style.visibility</p:attrName>
                                        </p:attrNameLst>
                                      </p:cBhvr>
                                      <p:to>
                                        <p:strVal val="hidden"/>
                                      </p:to>
                                    </p:set>
                                  </p:childTnLst>
                                </p:cTn>
                              </p:par>
                              <p:par>
                                <p:cTn id="26" presetID="25" presetClass="exit" presetSubtype="0" fill="hold" grpId="1" nodeType="withEffect">
                                  <p:stCondLst>
                                    <p:cond delay="1000"/>
                                  </p:stCondLst>
                                  <p:childTnLst>
                                    <p:animEffect transition="out" filter="fade">
                                      <p:cBhvr>
                                        <p:cTn id="27" dur="1000" accel="50000">
                                          <p:stCondLst>
                                            <p:cond delay="0"/>
                                          </p:stCondLst>
                                        </p:cTn>
                                        <p:tgtEl>
                                          <p:spTgt spid="3">
                                            <p:txEl>
                                              <p:pRg st="0" end="0"/>
                                            </p:txEl>
                                          </p:spTgt>
                                        </p:tgtEl>
                                      </p:cBhvr>
                                    </p:animEffect>
                                    <p:anim calcmode="lin" valueType="num">
                                      <p:cBhvr>
                                        <p:cTn id="28" dur="500" accel="50000">
                                          <p:stCondLst>
                                            <p:cond delay="0"/>
                                          </p:stCondLst>
                                        </p:cTn>
                                        <p:tgtEl>
                                          <p:spTgt spid="3">
                                            <p:txEl>
                                              <p:pRg st="0" end="0"/>
                                            </p:txEl>
                                          </p:spTgt>
                                        </p:tgtEl>
                                        <p:attrNameLst>
                                          <p:attrName>ppt_y</p:attrName>
                                        </p:attrNameLst>
                                      </p:cBhvr>
                                      <p:tavLst>
                                        <p:tav tm="0">
                                          <p:val>
                                            <p:strVal val="ppt_y"/>
                                          </p:val>
                                        </p:tav>
                                        <p:tav tm="100000">
                                          <p:val>
                                            <p:strVal val="ppt_y+.1"/>
                                          </p:val>
                                        </p:tav>
                                      </p:tavLst>
                                    </p:anim>
                                    <p:anim calcmode="lin" valueType="num">
                                      <p:cBhvr>
                                        <p:cTn id="29" dur="500" decel="50000">
                                          <p:stCondLst>
                                            <p:cond delay="500"/>
                                          </p:stCondLst>
                                        </p:cTn>
                                        <p:tgtEl>
                                          <p:spTgt spid="3">
                                            <p:txEl>
                                              <p:pRg st="0" end="0"/>
                                            </p:txEl>
                                          </p:spTgt>
                                        </p:tgtEl>
                                        <p:attrNameLst>
                                          <p:attrName>ppt_y</p:attrName>
                                        </p:attrNameLst>
                                      </p:cBhvr>
                                      <p:tavLst>
                                        <p:tav tm="0">
                                          <p:val>
                                            <p:strVal val="ppt_y"/>
                                          </p:val>
                                        </p:tav>
                                        <p:tav tm="100000">
                                          <p:val>
                                            <p:strVal val="ppt_y-.1"/>
                                          </p:val>
                                        </p:tav>
                                      </p:tavLst>
                                    </p:anim>
                                    <p:anim calcmode="lin" valueType="num">
                                      <p:cBhvr>
                                        <p:cTn id="30" dur="500" accel="50000">
                                          <p:stCondLst>
                                            <p:cond delay="500"/>
                                          </p:stCondLst>
                                        </p:cTn>
                                        <p:tgtEl>
                                          <p:spTgt spid="3">
                                            <p:txEl>
                                              <p:pRg st="0" end="0"/>
                                            </p:txEl>
                                          </p:spTgt>
                                        </p:tgtEl>
                                        <p:attrNameLst>
                                          <p:attrName>ppt_x</p:attrName>
                                        </p:attrNameLst>
                                      </p:cBhvr>
                                      <p:tavLst>
                                        <p:tav tm="0">
                                          <p:val>
                                            <p:strVal val="ppt_x"/>
                                          </p:val>
                                        </p:tav>
                                        <p:tav tm="100000">
                                          <p:val>
                                            <p:strVal val="ppt_x+.4"/>
                                          </p:val>
                                        </p:tav>
                                      </p:tavLst>
                                    </p:anim>
                                    <p:anim calcmode="lin" valueType="num">
                                      <p:cBhvr>
                                        <p:cTn id="31" dur="1000"/>
                                        <p:tgtEl>
                                          <p:spTgt spid="3">
                                            <p:txEl>
                                              <p:pRg st="0" end="0"/>
                                            </p:txEl>
                                          </p:spTgt>
                                        </p:tgtEl>
                                        <p:attrNameLst>
                                          <p:attrName>ppt_h</p:attrName>
                                        </p:attrNameLst>
                                      </p:cBhvr>
                                      <p:tavLst>
                                        <p:tav tm="0">
                                          <p:val>
                                            <p:strVal val="ppt_h"/>
                                          </p:val>
                                        </p:tav>
                                        <p:tav tm="100000">
                                          <p:val>
                                            <p:strVal val="ppt_h"/>
                                          </p:val>
                                        </p:tav>
                                      </p:tavLst>
                                    </p:anim>
                                    <p:anim calcmode="lin" valueType="num">
                                      <p:cBhvr>
                                        <p:cTn id="32" dur="500" accel="50000">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33" dur="500" decel="50000">
                                          <p:stCondLst>
                                            <p:cond delay="50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34" dur="500" accel="50000">
                                          <p:stCondLst>
                                            <p:cond delay="500"/>
                                          </p:stCondLst>
                                        </p:cTn>
                                        <p:tgtEl>
                                          <p:spTgt spid="3">
                                            <p:txEl>
                                              <p:pRg st="0" end="0"/>
                                            </p:txEl>
                                          </p:spTgt>
                                        </p:tgtEl>
                                        <p:attrNameLst>
                                          <p:attrName>style.rotation</p:attrName>
                                        </p:attrNameLst>
                                      </p:cBhvr>
                                      <p:tavLst>
                                        <p:tav tm="0">
                                          <p:val>
                                            <p:fltVal val="0"/>
                                          </p:val>
                                        </p:tav>
                                        <p:tav tm="100000">
                                          <p:val>
                                            <p:fltVal val="-90"/>
                                          </p:val>
                                        </p:tav>
                                      </p:tavLst>
                                    </p:anim>
                                    <p:set>
                                      <p:cBhvr>
                                        <p:cTn id="35"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6" fill="hold" display="0">
                  <p:stCondLst>
                    <p:cond delay="indefinite"/>
                  </p:stCondLst>
                  <p:endCondLst>
                    <p:cond evt="onStopAudio" delay="0">
                      <p:tgtEl>
                        <p:sldTgt/>
                      </p:tgtEl>
                    </p:cond>
                  </p:endCondLst>
                </p:cTn>
                <p:tgtEl>
                  <p:spTgt spid="4"/>
                </p:tgtEl>
              </p:cMediaNode>
            </p:audio>
          </p:childTnLst>
        </p:cTn>
      </p:par>
    </p:tnLst>
    <p:bldLst>
      <p:bldP spid="3" grpId="0" build="p"/>
      <p:bldP spid="3" grpI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Best of the </a:t>
            </a:r>
            <a:r>
              <a:rPr lang="pl-PL" dirty="0" err="1" smtClean="0"/>
              <a:t>best</a:t>
            </a:r>
            <a:r>
              <a:rPr lang="pl-PL" dirty="0" smtClean="0"/>
              <a:t> : Sport</a:t>
            </a:r>
            <a:endParaRPr lang="pl-PL" dirty="0"/>
          </a:p>
        </p:txBody>
      </p:sp>
      <p:sp>
        <p:nvSpPr>
          <p:cNvPr id="3" name="Symbol zastępczy zawartości 2"/>
          <p:cNvSpPr>
            <a:spLocks noGrp="1"/>
          </p:cNvSpPr>
          <p:nvPr>
            <p:ph idx="1"/>
          </p:nvPr>
        </p:nvSpPr>
        <p:spPr/>
        <p:txBody>
          <a:bodyPr/>
          <a:lstStyle/>
          <a:p>
            <a:pPr marL="0" indent="0">
              <a:buNone/>
            </a:pPr>
            <a:r>
              <a:rPr lang="pl-PL" b="1" dirty="0" smtClean="0"/>
              <a:t>Robert Lewandowski </a:t>
            </a:r>
            <a:r>
              <a:rPr lang="pl-PL" dirty="0" smtClean="0"/>
              <a:t>- </a:t>
            </a:r>
            <a:r>
              <a:rPr lang="en-US" dirty="0"/>
              <a:t> </a:t>
            </a:r>
            <a:r>
              <a:rPr lang="en-US" dirty="0" smtClean="0"/>
              <a:t>is</a:t>
            </a:r>
            <a:r>
              <a:rPr lang="pl-PL" dirty="0" smtClean="0"/>
              <a:t> the </a:t>
            </a:r>
            <a:r>
              <a:rPr lang="pl-PL" dirty="0" err="1" smtClean="0"/>
              <a:t>best</a:t>
            </a:r>
            <a:r>
              <a:rPr lang="pl-PL" dirty="0" smtClean="0"/>
              <a:t> and the most popular </a:t>
            </a:r>
            <a:r>
              <a:rPr lang="en-US" dirty="0" smtClean="0"/>
              <a:t> </a:t>
            </a:r>
            <a:r>
              <a:rPr lang="en-US" dirty="0"/>
              <a:t>Polish footballer who plays </a:t>
            </a:r>
            <a:r>
              <a:rPr lang="pl-PL" dirty="0" smtClean="0"/>
              <a:t>in </a:t>
            </a:r>
            <a:r>
              <a:rPr lang="en-US" dirty="0"/>
              <a:t>the Polish national team </a:t>
            </a:r>
            <a:r>
              <a:rPr lang="pl-PL" dirty="0" smtClean="0"/>
              <a:t>and </a:t>
            </a:r>
            <a:r>
              <a:rPr lang="en-US" dirty="0" smtClean="0"/>
              <a:t>as</a:t>
            </a:r>
            <a:r>
              <a:rPr lang="en-US" dirty="0"/>
              <a:t> striker for the German Bundesliga </a:t>
            </a:r>
            <a:r>
              <a:rPr lang="en-US" dirty="0" smtClean="0"/>
              <a:t>club</a:t>
            </a:r>
            <a:r>
              <a:rPr lang="en-US" dirty="0"/>
              <a:t> Borussia </a:t>
            </a:r>
            <a:r>
              <a:rPr lang="en-US" dirty="0" smtClean="0"/>
              <a:t>Dortmund</a:t>
            </a:r>
            <a:r>
              <a:rPr lang="pl-PL" dirty="0" smtClean="0"/>
              <a:t>.</a:t>
            </a:r>
          </a:p>
          <a:p>
            <a:pPr marL="0" indent="0">
              <a:buNone/>
            </a:pPr>
            <a:r>
              <a:rPr lang="en-US" dirty="0"/>
              <a:t>We are very </a:t>
            </a:r>
            <a:r>
              <a:rPr lang="en-US" dirty="0" smtClean="0"/>
              <a:t>happy</a:t>
            </a:r>
            <a:r>
              <a:rPr lang="pl-PL" dirty="0" smtClean="0"/>
              <a:t>,</a:t>
            </a:r>
            <a:r>
              <a:rPr lang="en-US" dirty="0" smtClean="0"/>
              <a:t> </a:t>
            </a:r>
            <a:r>
              <a:rPr lang="en-US" dirty="0"/>
              <a:t>that we have such a great sportsman</a:t>
            </a:r>
            <a:endParaRPr lang="pl-PL" dirty="0"/>
          </a:p>
        </p:txBody>
      </p:sp>
      <p:pic>
        <p:nvPicPr>
          <p:cNvPr id="1026" name="Picture 2" descr="C:\Users\Mateusz\Desktop\800px-Robert_Lewandowski_2011_(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3645023"/>
            <a:ext cx="4104456" cy="3078341"/>
          </a:xfrm>
          <a:prstGeom prst="rect">
            <a:avLst/>
          </a:prstGeom>
          <a:noFill/>
          <a:extLst>
            <a:ext uri="{909E8E84-426E-40DD-AFC4-6F175D3DCCD1}">
              <a14:hiddenFill xmlns:a14="http://schemas.microsoft.com/office/drawing/2010/main">
                <a:solidFill>
                  <a:srgbClr val="FFFFFF"/>
                </a:solidFill>
              </a14:hiddenFill>
            </a:ext>
          </a:extLst>
        </p:spPr>
      </p:pic>
      <p:sp>
        <p:nvSpPr>
          <p:cNvPr id="4" name="pole tekstowe 3"/>
          <p:cNvSpPr txBox="1"/>
          <p:nvPr/>
        </p:nvSpPr>
        <p:spPr>
          <a:xfrm>
            <a:off x="395536" y="5554106"/>
            <a:ext cx="3512515" cy="646331"/>
          </a:xfrm>
          <a:prstGeom prst="rect">
            <a:avLst/>
          </a:prstGeom>
          <a:noFill/>
        </p:spPr>
        <p:txBody>
          <a:bodyPr wrap="square" rtlCol="0">
            <a:spAutoFit/>
          </a:bodyPr>
          <a:lstStyle/>
          <a:p>
            <a:r>
              <a:rPr lang="en-US" b="1" dirty="0"/>
              <a:t>Lewandowski</a:t>
            </a:r>
            <a:r>
              <a:rPr lang="en-US" dirty="0"/>
              <a:t> (right) playing for </a:t>
            </a:r>
            <a:r>
              <a:rPr lang="en-US" dirty="0" smtClean="0"/>
              <a:t>Poland</a:t>
            </a:r>
            <a:r>
              <a:rPr lang="pl-PL" dirty="0" smtClean="0"/>
              <a:t> </a:t>
            </a:r>
            <a:r>
              <a:rPr lang="en-US" dirty="0" smtClean="0"/>
              <a:t>against</a:t>
            </a:r>
            <a:r>
              <a:rPr lang="en-US" dirty="0"/>
              <a:t> Hungary</a:t>
            </a:r>
            <a:endParaRPr lang="pl-PL" dirty="0"/>
          </a:p>
        </p:txBody>
      </p:sp>
      <p:sp>
        <p:nvSpPr>
          <p:cNvPr id="9" name="Wygięta strzałka 8"/>
          <p:cNvSpPr/>
          <p:nvPr/>
        </p:nvSpPr>
        <p:spPr>
          <a:xfrm>
            <a:off x="2555776" y="4509120"/>
            <a:ext cx="1080120" cy="89109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pic>
        <p:nvPicPr>
          <p:cNvPr id="5" name="2_000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372200" y="0"/>
            <a:ext cx="609600" cy="609600"/>
          </a:xfrm>
          <a:prstGeom prst="rect">
            <a:avLst/>
          </a:prstGeom>
        </p:spPr>
      </p:pic>
    </p:spTree>
    <p:extLst>
      <p:ext uri="{BB962C8B-B14F-4D97-AF65-F5344CB8AC3E}">
        <p14:creationId xmlns:p14="http://schemas.microsoft.com/office/powerpoint/2010/main" val="2519961663"/>
      </p:ext>
    </p:extLst>
  </p:cSld>
  <p:clrMapOvr>
    <a:masterClrMapping/>
  </p:clrMapOvr>
  <mc:AlternateContent xmlns:mc="http://schemas.openxmlformats.org/markup-compatibility/2006" xmlns:p14="http://schemas.microsoft.com/office/powerpoint/2010/main">
    <mc:Choice Requires="p14">
      <p:transition p14:dur="10" advTm="18000"/>
    </mc:Choice>
    <mc:Fallback xmlns="">
      <p:transition advTm="1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 presetClass="mediacall" presetSubtype="0" fill="hold" nodeType="withEffect">
                                  <p:stCondLst>
                                    <p:cond delay="0"/>
                                  </p:stCondLst>
                                  <p:childTnLst>
                                    <p:cmd type="call" cmd="playFrom(0.0)">
                                      <p:cBhvr>
                                        <p:cTn id="11" dur="17580" fill="hold"/>
                                        <p:tgtEl>
                                          <p:spTgt spid="5"/>
                                        </p:tgtEl>
                                      </p:cBhvr>
                                    </p:cmd>
                                  </p:childTnLst>
                                </p:cTn>
                              </p:par>
                              <p:par>
                                <p:cTn id="12" presetID="31" presetClass="entr" presetSubtype="0"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par>
                                <p:cTn id="24" presetID="26"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80">
                                          <p:stCondLst>
                                            <p:cond delay="0"/>
                                          </p:stCondLst>
                                        </p:cTn>
                                        <p:tgtEl>
                                          <p:spTgt spid="4"/>
                                        </p:tgtEl>
                                      </p:cBhvr>
                                    </p:animEffect>
                                    <p:anim calcmode="lin" valueType="num">
                                      <p:cBhvr>
                                        <p:cTn id="27"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2" dur="26">
                                          <p:stCondLst>
                                            <p:cond delay="650"/>
                                          </p:stCondLst>
                                        </p:cTn>
                                        <p:tgtEl>
                                          <p:spTgt spid="4"/>
                                        </p:tgtEl>
                                      </p:cBhvr>
                                      <p:to x="100000" y="60000"/>
                                    </p:animScale>
                                    <p:animScale>
                                      <p:cBhvr>
                                        <p:cTn id="33" dur="166" decel="50000">
                                          <p:stCondLst>
                                            <p:cond delay="676"/>
                                          </p:stCondLst>
                                        </p:cTn>
                                        <p:tgtEl>
                                          <p:spTgt spid="4"/>
                                        </p:tgtEl>
                                      </p:cBhvr>
                                      <p:to x="100000" y="100000"/>
                                    </p:animScale>
                                    <p:animScale>
                                      <p:cBhvr>
                                        <p:cTn id="34" dur="26">
                                          <p:stCondLst>
                                            <p:cond delay="1312"/>
                                          </p:stCondLst>
                                        </p:cTn>
                                        <p:tgtEl>
                                          <p:spTgt spid="4"/>
                                        </p:tgtEl>
                                      </p:cBhvr>
                                      <p:to x="100000" y="80000"/>
                                    </p:animScale>
                                    <p:animScale>
                                      <p:cBhvr>
                                        <p:cTn id="35" dur="166" decel="50000">
                                          <p:stCondLst>
                                            <p:cond delay="1338"/>
                                          </p:stCondLst>
                                        </p:cTn>
                                        <p:tgtEl>
                                          <p:spTgt spid="4"/>
                                        </p:tgtEl>
                                      </p:cBhvr>
                                      <p:to x="100000" y="100000"/>
                                    </p:animScale>
                                    <p:animScale>
                                      <p:cBhvr>
                                        <p:cTn id="36" dur="26">
                                          <p:stCondLst>
                                            <p:cond delay="1642"/>
                                          </p:stCondLst>
                                        </p:cTn>
                                        <p:tgtEl>
                                          <p:spTgt spid="4"/>
                                        </p:tgtEl>
                                      </p:cBhvr>
                                      <p:to x="100000" y="90000"/>
                                    </p:animScale>
                                    <p:animScale>
                                      <p:cBhvr>
                                        <p:cTn id="37" dur="166" decel="50000">
                                          <p:stCondLst>
                                            <p:cond delay="1668"/>
                                          </p:stCondLst>
                                        </p:cTn>
                                        <p:tgtEl>
                                          <p:spTgt spid="4"/>
                                        </p:tgtEl>
                                      </p:cBhvr>
                                      <p:to x="100000" y="100000"/>
                                    </p:animScale>
                                    <p:animScale>
                                      <p:cBhvr>
                                        <p:cTn id="38" dur="26">
                                          <p:stCondLst>
                                            <p:cond delay="1808"/>
                                          </p:stCondLst>
                                        </p:cTn>
                                        <p:tgtEl>
                                          <p:spTgt spid="4"/>
                                        </p:tgtEl>
                                      </p:cBhvr>
                                      <p:to x="100000" y="95000"/>
                                    </p:animScale>
                                    <p:animScale>
                                      <p:cBhvr>
                                        <p:cTn id="39" dur="166" decel="50000">
                                          <p:stCondLst>
                                            <p:cond delay="1834"/>
                                          </p:stCondLst>
                                        </p:cTn>
                                        <p:tgtEl>
                                          <p:spTgt spid="4"/>
                                        </p:tgtEl>
                                      </p:cBhvr>
                                      <p:to x="100000" y="100000"/>
                                    </p:animScale>
                                  </p:childTnLst>
                                </p:cTn>
                              </p:par>
                              <p:par>
                                <p:cTn id="40" presetID="2" presetClass="entr" presetSubtype="4"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par>
                                <p:cTn id="44" presetID="45" presetClass="entr" presetSubtype="0" fill="hold" nodeType="withEffect">
                                  <p:stCondLst>
                                    <p:cond delay="0"/>
                                  </p:stCondLst>
                                  <p:childTnLst>
                                    <p:set>
                                      <p:cBhvr>
                                        <p:cTn id="45" dur="1" fill="hold">
                                          <p:stCondLst>
                                            <p:cond delay="0"/>
                                          </p:stCondLst>
                                        </p:cTn>
                                        <p:tgtEl>
                                          <p:spTgt spid="1026"/>
                                        </p:tgtEl>
                                        <p:attrNameLst>
                                          <p:attrName>style.visibility</p:attrName>
                                        </p:attrNameLst>
                                      </p:cBhvr>
                                      <p:to>
                                        <p:strVal val="visible"/>
                                      </p:to>
                                    </p:set>
                                    <p:animEffect transition="in" filter="fade">
                                      <p:cBhvr>
                                        <p:cTn id="46" dur="2000"/>
                                        <p:tgtEl>
                                          <p:spTgt spid="1026"/>
                                        </p:tgtEl>
                                      </p:cBhvr>
                                    </p:animEffect>
                                    <p:anim calcmode="lin" valueType="num">
                                      <p:cBhvr>
                                        <p:cTn id="47" dur="2000" fill="hold"/>
                                        <p:tgtEl>
                                          <p:spTgt spid="1026"/>
                                        </p:tgtEl>
                                        <p:attrNameLst>
                                          <p:attrName>ppt_w</p:attrName>
                                        </p:attrNameLst>
                                      </p:cBhvr>
                                      <p:tavLst>
                                        <p:tav tm="0" fmla="#ppt_w*sin(2.5*pi*$)">
                                          <p:val>
                                            <p:fltVal val="0"/>
                                          </p:val>
                                        </p:tav>
                                        <p:tav tm="100000">
                                          <p:val>
                                            <p:fltVal val="1"/>
                                          </p:val>
                                        </p:tav>
                                      </p:tavLst>
                                    </p:anim>
                                    <p:anim calcmode="lin" valueType="num">
                                      <p:cBhvr>
                                        <p:cTn id="48"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9" fill="hold" display="0">
                  <p:stCondLst>
                    <p:cond delay="indefinite"/>
                  </p:stCondLst>
                  <p:endCondLst>
                    <p:cond evt="onStopAudio" delay="0">
                      <p:tgtEl>
                        <p:sldTgt/>
                      </p:tgtEl>
                    </p:cond>
                  </p:endCondLst>
                </p:cTn>
                <p:tgtEl>
                  <p:spTgt spid="5"/>
                </p:tgtEl>
              </p:cMediaNode>
            </p:audio>
          </p:childTnLst>
        </p:cTn>
      </p:par>
    </p:tnLst>
    <p:bldLst>
      <p:bldP spid="2" grpId="0"/>
      <p:bldP spid="3" grpId="0" build="p"/>
      <p:bldP spid="4" grpId="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Best of the </a:t>
            </a:r>
            <a:r>
              <a:rPr lang="pl-PL" dirty="0" err="1" smtClean="0"/>
              <a:t>best</a:t>
            </a:r>
            <a:r>
              <a:rPr lang="pl-PL" dirty="0" smtClean="0"/>
              <a:t> : Food</a:t>
            </a:r>
            <a:endParaRPr lang="pl-PL" dirty="0"/>
          </a:p>
        </p:txBody>
      </p:sp>
      <p:sp>
        <p:nvSpPr>
          <p:cNvPr id="3" name="Symbol zastępczy zawartości 2"/>
          <p:cNvSpPr>
            <a:spLocks noGrp="1"/>
          </p:cNvSpPr>
          <p:nvPr>
            <p:ph idx="1"/>
          </p:nvPr>
        </p:nvSpPr>
        <p:spPr/>
        <p:txBody>
          <a:bodyPr/>
          <a:lstStyle/>
          <a:p>
            <a:pPr marL="0" indent="0" fontAlgn="base">
              <a:buNone/>
            </a:pPr>
            <a:r>
              <a:rPr lang="pl-PL" b="1" dirty="0"/>
              <a:t>Wojciech Modest </a:t>
            </a:r>
            <a:r>
              <a:rPr lang="pl-PL" b="1" dirty="0" err="1" smtClean="0"/>
              <a:t>Amaro</a:t>
            </a:r>
            <a:r>
              <a:rPr lang="pl-PL" b="1" dirty="0" smtClean="0"/>
              <a:t> </a:t>
            </a:r>
            <a:r>
              <a:rPr lang="pl-PL" dirty="0" smtClean="0"/>
              <a:t> </a:t>
            </a:r>
            <a:r>
              <a:rPr lang="pl-PL" dirty="0" err="1" smtClean="0"/>
              <a:t>is</a:t>
            </a:r>
            <a:r>
              <a:rPr lang="pl-PL" dirty="0" smtClean="0"/>
              <a:t> </a:t>
            </a:r>
            <a:r>
              <a:rPr lang="en-US" dirty="0" smtClean="0"/>
              <a:t>the </a:t>
            </a:r>
            <a:r>
              <a:rPr lang="en-US" dirty="0"/>
              <a:t>best Polish chef and restaurant owner</a:t>
            </a:r>
            <a:r>
              <a:rPr lang="en-US" dirty="0" smtClean="0"/>
              <a:t>.</a:t>
            </a:r>
            <a:r>
              <a:rPr lang="pl-PL" dirty="0"/>
              <a:t> </a:t>
            </a:r>
            <a:r>
              <a:rPr lang="pl-PL" dirty="0" smtClean="0"/>
              <a:t>His </a:t>
            </a:r>
            <a:r>
              <a:rPr lang="pl-PL" dirty="0" err="1" smtClean="0"/>
              <a:t>restaurant</a:t>
            </a:r>
            <a:r>
              <a:rPr lang="pl-PL" dirty="0" smtClean="0"/>
              <a:t>, </a:t>
            </a:r>
            <a:r>
              <a:rPr lang="en-US" dirty="0"/>
              <a:t>Atelier </a:t>
            </a:r>
            <a:r>
              <a:rPr lang="en-US" dirty="0" err="1"/>
              <a:t>Amaro</a:t>
            </a:r>
            <a:r>
              <a:rPr lang="en-US" dirty="0"/>
              <a:t>, which is located at </a:t>
            </a:r>
            <a:r>
              <a:rPr lang="en-US" dirty="0" err="1"/>
              <a:t>ul</a:t>
            </a:r>
            <a:r>
              <a:rPr lang="en-US" dirty="0"/>
              <a:t>. Agricola 1 in Warsaw, got a Michelin </a:t>
            </a:r>
            <a:r>
              <a:rPr lang="en-US" dirty="0" smtClean="0"/>
              <a:t>star</a:t>
            </a:r>
            <a:r>
              <a:rPr lang="pl-PL" dirty="0" smtClean="0"/>
              <a:t>. </a:t>
            </a:r>
            <a:r>
              <a:rPr lang="en-US" dirty="0"/>
              <a:t>Michelin Guide, </a:t>
            </a:r>
            <a:r>
              <a:rPr lang="en-US" dirty="0" smtClean="0"/>
              <a:t>admits</a:t>
            </a:r>
            <a:r>
              <a:rPr lang="en-US" dirty="0"/>
              <a:t> Michelin stars for excellence to a select few </a:t>
            </a:r>
            <a:r>
              <a:rPr lang="en-US" dirty="0" smtClean="0"/>
              <a:t>establishments</a:t>
            </a:r>
            <a:r>
              <a:rPr lang="pl-PL" dirty="0" smtClean="0"/>
              <a:t>.</a:t>
            </a:r>
            <a:endParaRPr lang="pl-PL" dirty="0"/>
          </a:p>
        </p:txBody>
      </p:sp>
      <p:pic>
        <p:nvPicPr>
          <p:cNvPr id="2050" name="Picture 2" descr="C:\Users\Mateusz\Desktop\63498862088096996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778" y="3576963"/>
            <a:ext cx="3894352" cy="259228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teusz\Desktop\63498862088174992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8466" y="3573016"/>
            <a:ext cx="3894352" cy="2596235"/>
          </a:xfrm>
          <a:prstGeom prst="rect">
            <a:avLst/>
          </a:prstGeom>
          <a:noFill/>
          <a:extLst>
            <a:ext uri="{909E8E84-426E-40DD-AFC4-6F175D3DCCD1}">
              <a14:hiddenFill xmlns:a14="http://schemas.microsoft.com/office/drawing/2010/main">
                <a:solidFill>
                  <a:srgbClr val="FFFFFF"/>
                </a:solidFill>
              </a14:hiddenFill>
            </a:ext>
          </a:extLst>
        </p:spPr>
      </p:pic>
      <p:sp>
        <p:nvSpPr>
          <p:cNvPr id="4" name="pole tekstowe 3"/>
          <p:cNvSpPr txBox="1"/>
          <p:nvPr/>
        </p:nvSpPr>
        <p:spPr>
          <a:xfrm>
            <a:off x="827584" y="6230608"/>
            <a:ext cx="8712968" cy="369332"/>
          </a:xfrm>
          <a:prstGeom prst="rect">
            <a:avLst/>
          </a:prstGeom>
          <a:noFill/>
        </p:spPr>
        <p:txBody>
          <a:bodyPr wrap="square" rtlCol="0">
            <a:spAutoFit/>
          </a:bodyPr>
          <a:lstStyle/>
          <a:p>
            <a:r>
              <a:rPr lang="pl-PL" b="1" dirty="0" smtClean="0"/>
              <a:t> Wojciech </a:t>
            </a:r>
            <a:r>
              <a:rPr lang="pl-PL" b="1" dirty="0"/>
              <a:t>Modest </a:t>
            </a:r>
            <a:r>
              <a:rPr lang="pl-PL" b="1" dirty="0" err="1"/>
              <a:t>Amaro</a:t>
            </a:r>
            <a:r>
              <a:rPr lang="pl-PL" b="1" dirty="0"/>
              <a:t> </a:t>
            </a:r>
            <a:r>
              <a:rPr lang="pl-PL" b="1" dirty="0" smtClean="0"/>
              <a:t>                                          His </a:t>
            </a:r>
            <a:r>
              <a:rPr lang="pl-PL" b="1" dirty="0" err="1" smtClean="0"/>
              <a:t>Restaurant</a:t>
            </a:r>
            <a:endParaRPr lang="pl-PL" dirty="0"/>
          </a:p>
        </p:txBody>
      </p:sp>
      <p:pic>
        <p:nvPicPr>
          <p:cNvPr id="5" name="3_000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940152" y="62345"/>
            <a:ext cx="609600" cy="609600"/>
          </a:xfrm>
          <a:prstGeom prst="rect">
            <a:avLst/>
          </a:prstGeom>
        </p:spPr>
      </p:pic>
    </p:spTree>
    <p:extLst>
      <p:ext uri="{BB962C8B-B14F-4D97-AF65-F5344CB8AC3E}">
        <p14:creationId xmlns:p14="http://schemas.microsoft.com/office/powerpoint/2010/main" val="2533487428"/>
      </p:ext>
    </p:extLst>
  </p:cSld>
  <p:clrMapOvr>
    <a:masterClrMapping/>
  </p:clrMapOvr>
  <p:transition spd="slow" advTm="20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9688" fill="hold"/>
                                        <p:tgtEl>
                                          <p:spTgt spid="5"/>
                                        </p:tgtEl>
                                      </p:cBhvr>
                                    </p:cmd>
                                  </p:childTnLst>
                                </p:cTn>
                              </p:par>
                              <p:par>
                                <p:cTn id="7" presetID="16" presetClass="entr" presetSubtype="21"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barn(inVertical)">
                                      <p:cBhvr>
                                        <p:cTn id="9" dur="500"/>
                                        <p:tgtEl>
                                          <p:spTgt spid="2"/>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2050"/>
                                        </p:tgtEl>
                                        <p:attrNameLst>
                                          <p:attrName>style.visibility</p:attrName>
                                        </p:attrNameLst>
                                      </p:cBhvr>
                                      <p:to>
                                        <p:strVal val="visible"/>
                                      </p:to>
                                    </p:set>
                                    <p:anim calcmode="lin" valueType="num">
                                      <p:cBhvr>
                                        <p:cTn id="16" dur="500" fill="hold"/>
                                        <p:tgtEl>
                                          <p:spTgt spid="2050"/>
                                        </p:tgtEl>
                                        <p:attrNameLst>
                                          <p:attrName>ppt_w</p:attrName>
                                        </p:attrNameLst>
                                      </p:cBhvr>
                                      <p:tavLst>
                                        <p:tav tm="0">
                                          <p:val>
                                            <p:fltVal val="0"/>
                                          </p:val>
                                        </p:tav>
                                        <p:tav tm="100000">
                                          <p:val>
                                            <p:strVal val="#ppt_w"/>
                                          </p:val>
                                        </p:tav>
                                      </p:tavLst>
                                    </p:anim>
                                    <p:anim calcmode="lin" valueType="num">
                                      <p:cBhvr>
                                        <p:cTn id="17" dur="500" fill="hold"/>
                                        <p:tgtEl>
                                          <p:spTgt spid="2050"/>
                                        </p:tgtEl>
                                        <p:attrNameLst>
                                          <p:attrName>ppt_h</p:attrName>
                                        </p:attrNameLst>
                                      </p:cBhvr>
                                      <p:tavLst>
                                        <p:tav tm="0">
                                          <p:val>
                                            <p:fltVal val="0"/>
                                          </p:val>
                                        </p:tav>
                                        <p:tav tm="100000">
                                          <p:val>
                                            <p:strVal val="#ppt_h"/>
                                          </p:val>
                                        </p:tav>
                                      </p:tavLst>
                                    </p:anim>
                                    <p:animEffect transition="in" filter="fade">
                                      <p:cBhvr>
                                        <p:cTn id="18" dur="500"/>
                                        <p:tgtEl>
                                          <p:spTgt spid="2050"/>
                                        </p:tgtEl>
                                      </p:cBhvr>
                                    </p:animEffect>
                                  </p:childTnLst>
                                </p:cTn>
                              </p:par>
                              <p:par>
                                <p:cTn id="19" presetID="6" presetClass="entr" presetSubtype="16" fill="hold" nodeType="withEffect">
                                  <p:stCondLst>
                                    <p:cond delay="0"/>
                                  </p:stCondLst>
                                  <p:childTnLst>
                                    <p:set>
                                      <p:cBhvr>
                                        <p:cTn id="20" dur="1" fill="hold">
                                          <p:stCondLst>
                                            <p:cond delay="0"/>
                                          </p:stCondLst>
                                        </p:cTn>
                                        <p:tgtEl>
                                          <p:spTgt spid="2051"/>
                                        </p:tgtEl>
                                        <p:attrNameLst>
                                          <p:attrName>style.visibility</p:attrName>
                                        </p:attrNameLst>
                                      </p:cBhvr>
                                      <p:to>
                                        <p:strVal val="visible"/>
                                      </p:to>
                                    </p:set>
                                    <p:animEffect transition="in" filter="circle(in)">
                                      <p:cBhvr>
                                        <p:cTn id="21" dur="2000"/>
                                        <p:tgtEl>
                                          <p:spTgt spid="2051"/>
                                        </p:tgtEl>
                                      </p:cBhvr>
                                    </p:animEffect>
                                  </p:childTnLst>
                                </p:cTn>
                              </p:par>
                              <p:par>
                                <p:cTn id="22" presetID="26" presetClass="entr" presetSubtype="0" fill="hold" nodeType="with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down)">
                                      <p:cBhvr>
                                        <p:cTn id="24" dur="580">
                                          <p:stCondLst>
                                            <p:cond delay="0"/>
                                          </p:stCondLst>
                                        </p:cTn>
                                        <p:tgtEl>
                                          <p:spTgt spid="4">
                                            <p:txEl>
                                              <p:pRg st="0" end="0"/>
                                            </p:txEl>
                                          </p:spTgt>
                                        </p:tgtEl>
                                      </p:cBhvr>
                                    </p:animEffect>
                                    <p:anim calcmode="lin" valueType="num">
                                      <p:cBhvr>
                                        <p:cTn id="25"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4">
                                            <p:txEl>
                                              <p:pRg st="0" end="0"/>
                                            </p:txEl>
                                          </p:spTgt>
                                        </p:tgtEl>
                                      </p:cBhvr>
                                      <p:to x="100000" y="60000"/>
                                    </p:animScale>
                                    <p:animScale>
                                      <p:cBhvr>
                                        <p:cTn id="31" dur="166" decel="50000">
                                          <p:stCondLst>
                                            <p:cond delay="676"/>
                                          </p:stCondLst>
                                        </p:cTn>
                                        <p:tgtEl>
                                          <p:spTgt spid="4">
                                            <p:txEl>
                                              <p:pRg st="0" end="0"/>
                                            </p:txEl>
                                          </p:spTgt>
                                        </p:tgtEl>
                                      </p:cBhvr>
                                      <p:to x="100000" y="100000"/>
                                    </p:animScale>
                                    <p:animScale>
                                      <p:cBhvr>
                                        <p:cTn id="32" dur="26">
                                          <p:stCondLst>
                                            <p:cond delay="1312"/>
                                          </p:stCondLst>
                                        </p:cTn>
                                        <p:tgtEl>
                                          <p:spTgt spid="4">
                                            <p:txEl>
                                              <p:pRg st="0" end="0"/>
                                            </p:txEl>
                                          </p:spTgt>
                                        </p:tgtEl>
                                      </p:cBhvr>
                                      <p:to x="100000" y="80000"/>
                                    </p:animScale>
                                    <p:animScale>
                                      <p:cBhvr>
                                        <p:cTn id="33" dur="166" decel="50000">
                                          <p:stCondLst>
                                            <p:cond delay="1338"/>
                                          </p:stCondLst>
                                        </p:cTn>
                                        <p:tgtEl>
                                          <p:spTgt spid="4">
                                            <p:txEl>
                                              <p:pRg st="0" end="0"/>
                                            </p:txEl>
                                          </p:spTgt>
                                        </p:tgtEl>
                                      </p:cBhvr>
                                      <p:to x="100000" y="100000"/>
                                    </p:animScale>
                                    <p:animScale>
                                      <p:cBhvr>
                                        <p:cTn id="34" dur="26">
                                          <p:stCondLst>
                                            <p:cond delay="1642"/>
                                          </p:stCondLst>
                                        </p:cTn>
                                        <p:tgtEl>
                                          <p:spTgt spid="4">
                                            <p:txEl>
                                              <p:pRg st="0" end="0"/>
                                            </p:txEl>
                                          </p:spTgt>
                                        </p:tgtEl>
                                      </p:cBhvr>
                                      <p:to x="100000" y="90000"/>
                                    </p:animScale>
                                    <p:animScale>
                                      <p:cBhvr>
                                        <p:cTn id="35" dur="166" decel="50000">
                                          <p:stCondLst>
                                            <p:cond delay="1668"/>
                                          </p:stCondLst>
                                        </p:cTn>
                                        <p:tgtEl>
                                          <p:spTgt spid="4">
                                            <p:txEl>
                                              <p:pRg st="0" end="0"/>
                                            </p:txEl>
                                          </p:spTgt>
                                        </p:tgtEl>
                                      </p:cBhvr>
                                      <p:to x="100000" y="100000"/>
                                    </p:animScale>
                                    <p:animScale>
                                      <p:cBhvr>
                                        <p:cTn id="36" dur="26">
                                          <p:stCondLst>
                                            <p:cond delay="1808"/>
                                          </p:stCondLst>
                                        </p:cTn>
                                        <p:tgtEl>
                                          <p:spTgt spid="4">
                                            <p:txEl>
                                              <p:pRg st="0" end="0"/>
                                            </p:txEl>
                                          </p:spTgt>
                                        </p:tgtEl>
                                      </p:cBhvr>
                                      <p:to x="100000" y="95000"/>
                                    </p:animScale>
                                    <p:animScale>
                                      <p:cBhvr>
                                        <p:cTn id="37" dur="166" decel="50000">
                                          <p:stCondLst>
                                            <p:cond delay="1834"/>
                                          </p:stCondLst>
                                        </p:cTn>
                                        <p:tgtEl>
                                          <p:spTgt spid="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8" fill="hold" display="0">
                  <p:stCondLst>
                    <p:cond delay="indefinite"/>
                  </p:stCondLst>
                  <p:endCondLst>
                    <p:cond evt="onStopAudio" delay="0">
                      <p:tgtEl>
                        <p:sldTgt/>
                      </p:tgtEl>
                    </p:cond>
                  </p:endCondLst>
                </p:cTn>
                <p:tgtEl>
                  <p:spTgt spid="5"/>
                </p:tgtEl>
              </p:cMediaNode>
            </p:audio>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Best of the </a:t>
            </a:r>
            <a:r>
              <a:rPr lang="pl-PL" dirty="0" err="1" smtClean="0"/>
              <a:t>best</a:t>
            </a:r>
            <a:r>
              <a:rPr lang="pl-PL" dirty="0" smtClean="0"/>
              <a:t> : </a:t>
            </a:r>
            <a:r>
              <a:rPr lang="pl-PL" dirty="0" err="1" smtClean="0"/>
              <a:t>Cinema</a:t>
            </a:r>
            <a:endParaRPr lang="pl-PL" dirty="0"/>
          </a:p>
        </p:txBody>
      </p:sp>
      <p:sp>
        <p:nvSpPr>
          <p:cNvPr id="3" name="Symbol zastępczy zawartości 2"/>
          <p:cNvSpPr>
            <a:spLocks noGrp="1"/>
          </p:cNvSpPr>
          <p:nvPr>
            <p:ph idx="1"/>
          </p:nvPr>
        </p:nvSpPr>
        <p:spPr/>
        <p:txBody>
          <a:bodyPr/>
          <a:lstStyle/>
          <a:p>
            <a:pPr marL="0" indent="0">
              <a:buNone/>
            </a:pPr>
            <a:r>
              <a:rPr lang="pl-PL" b="1" dirty="0" smtClean="0"/>
              <a:t>Andrzej Wajda </a:t>
            </a:r>
            <a:r>
              <a:rPr lang="pl-PL" dirty="0" err="1" smtClean="0"/>
              <a:t>is</a:t>
            </a:r>
            <a:r>
              <a:rPr lang="pl-PL" dirty="0" smtClean="0"/>
              <a:t> the </a:t>
            </a:r>
            <a:r>
              <a:rPr lang="pl-PL" dirty="0" err="1" smtClean="0"/>
              <a:t>best</a:t>
            </a:r>
            <a:r>
              <a:rPr lang="pl-PL" dirty="0" smtClean="0"/>
              <a:t> </a:t>
            </a:r>
            <a:r>
              <a:rPr lang="pl-PL" dirty="0" err="1" smtClean="0"/>
              <a:t>Polish</a:t>
            </a:r>
            <a:r>
              <a:rPr lang="pl-PL" dirty="0"/>
              <a:t> film </a:t>
            </a:r>
            <a:r>
              <a:rPr lang="pl-PL" dirty="0" err="1" smtClean="0"/>
              <a:t>director</a:t>
            </a:r>
            <a:r>
              <a:rPr lang="pl-PL" dirty="0" smtClean="0"/>
              <a:t>. </a:t>
            </a:r>
            <a:r>
              <a:rPr lang="en-US" dirty="0" smtClean="0"/>
              <a:t>We </a:t>
            </a:r>
            <a:r>
              <a:rPr lang="en-US" dirty="0"/>
              <a:t>owe him the best Polish </a:t>
            </a:r>
            <a:r>
              <a:rPr lang="en-US" dirty="0" smtClean="0"/>
              <a:t>films</a:t>
            </a:r>
            <a:r>
              <a:rPr lang="pl-PL" dirty="0" smtClean="0"/>
              <a:t>,  </a:t>
            </a:r>
            <a:r>
              <a:rPr lang="pl-PL" dirty="0" err="1" smtClean="0"/>
              <a:t>i.a</a:t>
            </a:r>
            <a:r>
              <a:rPr lang="pl-PL" dirty="0" smtClean="0"/>
              <a:t> „</a:t>
            </a:r>
            <a:r>
              <a:rPr lang="pl-PL" i="1" dirty="0"/>
              <a:t>Wałęsa. Człowiek z </a:t>
            </a:r>
            <a:r>
              <a:rPr lang="pl-PL" i="1" dirty="0" smtClean="0"/>
              <a:t>nadziei”, „Zemsta”, „Katyń”, „Pan Tadeusz”.</a:t>
            </a:r>
            <a:r>
              <a:rPr lang="en-US" i="1" dirty="0"/>
              <a:t> Director for his contribution to the development of cinema was the award-winning, among others, </a:t>
            </a:r>
            <a:endParaRPr lang="pl-PL" i="1" dirty="0" smtClean="0"/>
          </a:p>
          <a:p>
            <a:pPr marL="0" indent="0">
              <a:buNone/>
            </a:pPr>
            <a:r>
              <a:rPr lang="en-US" i="1" dirty="0" smtClean="0"/>
              <a:t>received </a:t>
            </a:r>
            <a:r>
              <a:rPr lang="en-US" i="1" dirty="0"/>
              <a:t>a Lifetime Achievement </a:t>
            </a:r>
            <a:r>
              <a:rPr lang="en-US" i="1" dirty="0" smtClean="0"/>
              <a:t>Award</a:t>
            </a:r>
            <a:endParaRPr lang="pl-PL" i="1" dirty="0" smtClean="0"/>
          </a:p>
          <a:p>
            <a:pPr marL="0" indent="0">
              <a:buNone/>
            </a:pPr>
            <a:r>
              <a:rPr lang="en-US" i="1" dirty="0" smtClean="0"/>
              <a:t> </a:t>
            </a:r>
            <a:r>
              <a:rPr lang="en-US" i="1" dirty="0"/>
              <a:t>in 2000 </a:t>
            </a:r>
            <a:r>
              <a:rPr lang="en-US" i="1" dirty="0" smtClean="0"/>
              <a:t>Academy</a:t>
            </a:r>
            <a:r>
              <a:rPr lang="pl-PL" i="1" dirty="0" smtClean="0"/>
              <a:t> </a:t>
            </a:r>
            <a:r>
              <a:rPr lang="en-US" i="1" dirty="0" smtClean="0"/>
              <a:t>Award </a:t>
            </a:r>
            <a:r>
              <a:rPr lang="en-US" i="1" dirty="0"/>
              <a:t>- Oscar</a:t>
            </a:r>
            <a:endParaRPr lang="pl-PL" dirty="0"/>
          </a:p>
        </p:txBody>
      </p:sp>
      <p:pic>
        <p:nvPicPr>
          <p:cNvPr id="1026" name="Picture 2" descr="C:\Users\Mateusz\Desktop\f367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2463" y="4365104"/>
            <a:ext cx="3238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teusz\Desktop\28342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8810" y="3143250"/>
            <a:ext cx="2476500" cy="3714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ateusz\Desktop\pobran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332" y="4365104"/>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4" name="1_000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020272" y="188640"/>
            <a:ext cx="609600" cy="609600"/>
          </a:xfrm>
          <a:prstGeom prst="rect">
            <a:avLst/>
          </a:prstGeom>
        </p:spPr>
      </p:pic>
    </p:spTree>
    <p:extLst>
      <p:ext uri="{BB962C8B-B14F-4D97-AF65-F5344CB8AC3E}">
        <p14:creationId xmlns:p14="http://schemas.microsoft.com/office/powerpoint/2010/main" val="2217112524"/>
      </p:ext>
    </p:extLst>
  </p:cSld>
  <p:clrMapOvr>
    <a:masterClrMapping/>
  </p:clrMapOvr>
  <p:transition spd="slow" advTm="27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6545" fill="hold"/>
                                        <p:tgtEl>
                                          <p:spTgt spid="4"/>
                                        </p:tgtEl>
                                      </p:cBhvr>
                                    </p:cmd>
                                  </p:childTnLst>
                                </p:cTn>
                              </p:par>
                              <p:par>
                                <p:cTn id="7" presetID="6" presetClass="entr" presetSubtype="16"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circle(in)">
                                      <p:cBhvr>
                                        <p:cTn id="9" dur="2000"/>
                                        <p:tgtEl>
                                          <p:spTgt spid="2"/>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45" presetClass="entr" presetSubtype="0" fill="hold" nodeType="with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fade">
                                      <p:cBhvr>
                                        <p:cTn id="24" dur="2000"/>
                                        <p:tgtEl>
                                          <p:spTgt spid="1028"/>
                                        </p:tgtEl>
                                      </p:cBhvr>
                                    </p:animEffect>
                                    <p:anim calcmode="lin" valueType="num">
                                      <p:cBhvr>
                                        <p:cTn id="25" dur="2000" fill="hold"/>
                                        <p:tgtEl>
                                          <p:spTgt spid="1028"/>
                                        </p:tgtEl>
                                        <p:attrNameLst>
                                          <p:attrName>ppt_w</p:attrName>
                                        </p:attrNameLst>
                                      </p:cBhvr>
                                      <p:tavLst>
                                        <p:tav tm="0" fmla="#ppt_w*sin(2.5*pi*$)">
                                          <p:val>
                                            <p:fltVal val="0"/>
                                          </p:val>
                                        </p:tav>
                                        <p:tav tm="100000">
                                          <p:val>
                                            <p:fltVal val="1"/>
                                          </p:val>
                                        </p:tav>
                                      </p:tavLst>
                                    </p:anim>
                                    <p:anim calcmode="lin" valueType="num">
                                      <p:cBhvr>
                                        <p:cTn id="26" dur="2000" fill="hold"/>
                                        <p:tgtEl>
                                          <p:spTgt spid="1028"/>
                                        </p:tgtEl>
                                        <p:attrNameLst>
                                          <p:attrName>ppt_h</p:attrName>
                                        </p:attrNameLst>
                                      </p:cBhvr>
                                      <p:tavLst>
                                        <p:tav tm="0">
                                          <p:val>
                                            <p:strVal val="#ppt_h"/>
                                          </p:val>
                                        </p:tav>
                                        <p:tav tm="100000">
                                          <p:val>
                                            <p:strVal val="#ppt_h"/>
                                          </p:val>
                                        </p:tav>
                                      </p:tavLst>
                                    </p:anim>
                                  </p:childTnLst>
                                </p:cTn>
                              </p:par>
                              <p:par>
                                <p:cTn id="27" presetID="53" presetClass="entr" presetSubtype="16"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anim calcmode="lin" valueType="num">
                                      <p:cBhvr>
                                        <p:cTn id="29" dur="500" fill="hold"/>
                                        <p:tgtEl>
                                          <p:spTgt spid="1026"/>
                                        </p:tgtEl>
                                        <p:attrNameLst>
                                          <p:attrName>ppt_w</p:attrName>
                                        </p:attrNameLst>
                                      </p:cBhvr>
                                      <p:tavLst>
                                        <p:tav tm="0">
                                          <p:val>
                                            <p:fltVal val="0"/>
                                          </p:val>
                                        </p:tav>
                                        <p:tav tm="100000">
                                          <p:val>
                                            <p:strVal val="#ppt_w"/>
                                          </p:val>
                                        </p:tav>
                                      </p:tavLst>
                                    </p:anim>
                                    <p:anim calcmode="lin" valueType="num">
                                      <p:cBhvr>
                                        <p:cTn id="30" dur="500" fill="hold"/>
                                        <p:tgtEl>
                                          <p:spTgt spid="1026"/>
                                        </p:tgtEl>
                                        <p:attrNameLst>
                                          <p:attrName>ppt_h</p:attrName>
                                        </p:attrNameLst>
                                      </p:cBhvr>
                                      <p:tavLst>
                                        <p:tav tm="0">
                                          <p:val>
                                            <p:fltVal val="0"/>
                                          </p:val>
                                        </p:tav>
                                        <p:tav tm="100000">
                                          <p:val>
                                            <p:strVal val="#ppt_h"/>
                                          </p:val>
                                        </p:tav>
                                      </p:tavLst>
                                    </p:anim>
                                    <p:animEffect transition="in" filter="fade">
                                      <p:cBhvr>
                                        <p:cTn id="31" dur="500"/>
                                        <p:tgtEl>
                                          <p:spTgt spid="1026"/>
                                        </p:tgtEl>
                                      </p:cBhvr>
                                    </p:animEffect>
                                  </p:childTnLst>
                                </p:cTn>
                              </p:par>
                              <p:par>
                                <p:cTn id="32" presetID="25" presetClass="entr" presetSubtype="0" fill="hold" nodeType="withEffect">
                                  <p:stCondLst>
                                    <p:cond delay="0"/>
                                  </p:stCondLst>
                                  <p:childTnLst>
                                    <p:set>
                                      <p:cBhvr>
                                        <p:cTn id="33" dur="1" fill="hold">
                                          <p:stCondLst>
                                            <p:cond delay="0"/>
                                          </p:stCondLst>
                                        </p:cTn>
                                        <p:tgtEl>
                                          <p:spTgt spid="1027"/>
                                        </p:tgtEl>
                                        <p:attrNameLst>
                                          <p:attrName>style.visibility</p:attrName>
                                        </p:attrNameLst>
                                      </p:cBhvr>
                                      <p:to>
                                        <p:strVal val="visible"/>
                                      </p:to>
                                    </p:set>
                                    <p:anim calcmode="lin" valueType="num">
                                      <p:cBhvr>
                                        <p:cTn id="34" dur="500" decel="50000" fill="hold">
                                          <p:stCondLst>
                                            <p:cond delay="0"/>
                                          </p:stCondLst>
                                        </p:cTn>
                                        <p:tgtEl>
                                          <p:spTgt spid="1027"/>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1027"/>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1027"/>
                                        </p:tgtEl>
                                        <p:attrNameLst>
                                          <p:attrName>ppt_w</p:attrName>
                                        </p:attrNameLst>
                                      </p:cBhvr>
                                      <p:tavLst>
                                        <p:tav tm="0">
                                          <p:val>
                                            <p:strVal val="#ppt_w*.05"/>
                                          </p:val>
                                        </p:tav>
                                        <p:tav tm="100000">
                                          <p:val>
                                            <p:strVal val="#ppt_w"/>
                                          </p:val>
                                        </p:tav>
                                      </p:tavLst>
                                    </p:anim>
                                    <p:anim calcmode="lin" valueType="num">
                                      <p:cBhvr>
                                        <p:cTn id="37" dur="1000" fill="hold"/>
                                        <p:tgtEl>
                                          <p:spTgt spid="1027"/>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1027"/>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1027"/>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1027"/>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2" fill="hold" display="0">
                  <p:stCondLst>
                    <p:cond delay="indefinite"/>
                  </p:stCondLst>
                  <p:endCondLst>
                    <p:cond evt="onStopAudio" delay="0">
                      <p:tgtEl>
                        <p:sldTgt/>
                      </p:tgtEl>
                    </p:cond>
                  </p:endCondLst>
                </p:cTn>
                <p:tgtEl>
                  <p:spTgt spid="4"/>
                </p:tgtEl>
              </p:cMediaNode>
            </p:audio>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Mateusz\Desktop\moje-filce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45749">
            <a:off x="5919141" y="4154043"/>
            <a:ext cx="2470052" cy="230784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ateusz\Desktop\423917_355784007776482_1232850726_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9872" y="2996952"/>
            <a:ext cx="2673350" cy="20050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Mateusz\Desktop\imag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6256" y="2651141"/>
            <a:ext cx="2084834" cy="2084834"/>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a:xfrm>
            <a:off x="0" y="0"/>
            <a:ext cx="9324528" cy="1600200"/>
          </a:xfrm>
        </p:spPr>
        <p:txBody>
          <a:bodyPr/>
          <a:lstStyle/>
          <a:p>
            <a:r>
              <a:rPr lang="pl-PL" dirty="0"/>
              <a:t>Best of the </a:t>
            </a:r>
            <a:r>
              <a:rPr lang="pl-PL" dirty="0" err="1"/>
              <a:t>best</a:t>
            </a:r>
            <a:r>
              <a:rPr lang="pl-PL" dirty="0"/>
              <a:t> </a:t>
            </a:r>
            <a:r>
              <a:rPr lang="pl-PL" dirty="0" smtClean="0"/>
              <a:t>: </a:t>
            </a:r>
            <a:r>
              <a:rPr lang="pl-PL" dirty="0" err="1" smtClean="0"/>
              <a:t>Handicraft</a:t>
            </a:r>
            <a:endParaRPr lang="pl-PL" dirty="0"/>
          </a:p>
        </p:txBody>
      </p:sp>
      <p:sp>
        <p:nvSpPr>
          <p:cNvPr id="3" name="Symbol zastępczy zawartości 2"/>
          <p:cNvSpPr>
            <a:spLocks noGrp="1"/>
          </p:cNvSpPr>
          <p:nvPr>
            <p:ph idx="1"/>
          </p:nvPr>
        </p:nvSpPr>
        <p:spPr/>
        <p:txBody>
          <a:bodyPr/>
          <a:lstStyle/>
          <a:p>
            <a:pPr marL="0" indent="0" fontAlgn="base">
              <a:buNone/>
            </a:pPr>
            <a:r>
              <a:rPr lang="pl-PL" b="1" dirty="0"/>
              <a:t>Bożena </a:t>
            </a:r>
            <a:r>
              <a:rPr lang="pl-PL" b="1" dirty="0" smtClean="0"/>
              <a:t>Pelczar</a:t>
            </a:r>
            <a:r>
              <a:rPr lang="en-US" dirty="0" smtClean="0"/>
              <a:t> </a:t>
            </a:r>
            <a:r>
              <a:rPr lang="en-US" dirty="0"/>
              <a:t>is the best performer of handicrafts</a:t>
            </a:r>
            <a:r>
              <a:rPr lang="pl-PL" dirty="0"/>
              <a:t>.</a:t>
            </a:r>
          </a:p>
          <a:p>
            <a:pPr marL="0" indent="0" fontAlgn="base">
              <a:buNone/>
            </a:pPr>
            <a:r>
              <a:rPr lang="en-US" dirty="0"/>
              <a:t>She has done a lot of beautiful clothes, </a:t>
            </a:r>
            <a:r>
              <a:rPr lang="en-US" dirty="0" err="1"/>
              <a:t>jewelery</a:t>
            </a:r>
            <a:r>
              <a:rPr lang="en-US" dirty="0"/>
              <a:t> and ornaments, as well as everyday </a:t>
            </a:r>
            <a:r>
              <a:rPr lang="en-US" dirty="0" smtClean="0"/>
              <a:t>items</a:t>
            </a:r>
            <a:r>
              <a:rPr lang="pl-PL" dirty="0" smtClean="0"/>
              <a:t>.</a:t>
            </a:r>
            <a:endParaRPr lang="pl-PL" dirty="0"/>
          </a:p>
        </p:txBody>
      </p:sp>
      <p:pic>
        <p:nvPicPr>
          <p:cNvPr id="1028" name="Picture 4" descr="C:\Users\Mateusz\Desktop\dsc_0149.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3608" y="4820565"/>
            <a:ext cx="2880320" cy="19154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Mateusz\Desktop\574549_468729486535429_1084981050_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7564" y="2898824"/>
            <a:ext cx="2520280" cy="1890210"/>
          </a:xfrm>
          <a:prstGeom prst="rect">
            <a:avLst/>
          </a:prstGeom>
          <a:noFill/>
          <a:extLst>
            <a:ext uri="{909E8E84-426E-40DD-AFC4-6F175D3DCCD1}">
              <a14:hiddenFill xmlns:a14="http://schemas.microsoft.com/office/drawing/2010/main">
                <a:solidFill>
                  <a:srgbClr val="FFFFFF"/>
                </a:solidFill>
              </a14:hiddenFill>
            </a:ext>
          </a:extLst>
        </p:spPr>
      </p:pic>
      <p:pic>
        <p:nvPicPr>
          <p:cNvPr id="5" name="1_000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7452320" y="188640"/>
            <a:ext cx="609600" cy="609600"/>
          </a:xfrm>
          <a:prstGeom prst="rect">
            <a:avLst/>
          </a:prstGeom>
        </p:spPr>
      </p:pic>
    </p:spTree>
    <p:extLst>
      <p:ext uri="{BB962C8B-B14F-4D97-AF65-F5344CB8AC3E}">
        <p14:creationId xmlns:p14="http://schemas.microsoft.com/office/powerpoint/2010/main" val="3274744386"/>
      </p:ext>
    </p:extLst>
  </p:cSld>
  <p:clrMapOvr>
    <a:masterClrMapping/>
  </p:clrMapOvr>
  <mc:AlternateContent xmlns:mc="http://schemas.openxmlformats.org/markup-compatibility/2006" xmlns:p14="http://schemas.microsoft.com/office/powerpoint/2010/main">
    <mc:Choice Requires="p14">
      <p:transition spd="slow" p14:dur="1500" advTm="13000">
        <p:split orient="vert"/>
      </p:transition>
    </mc:Choice>
    <mc:Fallback xmlns="">
      <p:transition spd="slow" advTm="1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664" fill="hold"/>
                                        <p:tgtEl>
                                          <p:spTgt spid="5"/>
                                        </p:tgtEl>
                                      </p:cBhvr>
                                    </p:cmd>
                                  </p:childTnLst>
                                </p:cTn>
                              </p:par>
                              <p:par>
                                <p:cTn id="7" presetID="16" presetClass="entr" presetSubtype="37"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barn(outVertical)">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
                                            <p:txEl>
                                              <p:pRg st="1" end="1"/>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circle(in)">
                                      <p:cBhvr>
                                        <p:cTn id="22" dur="2000"/>
                                        <p:tgtEl>
                                          <p:spTgt spid="1028"/>
                                        </p:tgtEl>
                                      </p:cBhvr>
                                    </p:animEffect>
                                  </p:childTnLst>
                                </p:cTn>
                              </p:par>
                              <p:par>
                                <p:cTn id="23" presetID="22" presetClass="entr" presetSubtype="4" fill="hold" nodeType="withEffect">
                                  <p:stCondLst>
                                    <p:cond delay="0"/>
                                  </p:stCondLst>
                                  <p:childTnLst>
                                    <p:set>
                                      <p:cBhvr>
                                        <p:cTn id="24" dur="1" fill="hold">
                                          <p:stCondLst>
                                            <p:cond delay="0"/>
                                          </p:stCondLst>
                                        </p:cTn>
                                        <p:tgtEl>
                                          <p:spTgt spid="1030"/>
                                        </p:tgtEl>
                                        <p:attrNameLst>
                                          <p:attrName>style.visibility</p:attrName>
                                        </p:attrNameLst>
                                      </p:cBhvr>
                                      <p:to>
                                        <p:strVal val="visible"/>
                                      </p:to>
                                    </p:set>
                                    <p:animEffect transition="in" filter="wipe(down)">
                                      <p:cBhvr>
                                        <p:cTn id="25" dur="500"/>
                                        <p:tgtEl>
                                          <p:spTgt spid="1030"/>
                                        </p:tgtEl>
                                      </p:cBhvr>
                                    </p:animEffect>
                                  </p:childTnLst>
                                </p:cTn>
                              </p:par>
                              <p:par>
                                <p:cTn id="26" presetID="2" presetClass="entr" presetSubtype="4" fill="hold" nodeType="withEffect">
                                  <p:stCondLst>
                                    <p:cond delay="0"/>
                                  </p:stCondLst>
                                  <p:childTnLst>
                                    <p:set>
                                      <p:cBhvr>
                                        <p:cTn id="27" dur="1" fill="hold">
                                          <p:stCondLst>
                                            <p:cond delay="0"/>
                                          </p:stCondLst>
                                        </p:cTn>
                                        <p:tgtEl>
                                          <p:spTgt spid="1029"/>
                                        </p:tgtEl>
                                        <p:attrNameLst>
                                          <p:attrName>style.visibility</p:attrName>
                                        </p:attrNameLst>
                                      </p:cBhvr>
                                      <p:to>
                                        <p:strVal val="visible"/>
                                      </p:to>
                                    </p:set>
                                    <p:anim calcmode="lin" valueType="num">
                                      <p:cBhvr additive="base">
                                        <p:cTn id="28" dur="500" fill="hold"/>
                                        <p:tgtEl>
                                          <p:spTgt spid="1029"/>
                                        </p:tgtEl>
                                        <p:attrNameLst>
                                          <p:attrName>ppt_x</p:attrName>
                                        </p:attrNameLst>
                                      </p:cBhvr>
                                      <p:tavLst>
                                        <p:tav tm="0">
                                          <p:val>
                                            <p:strVal val="#ppt_x"/>
                                          </p:val>
                                        </p:tav>
                                        <p:tav tm="100000">
                                          <p:val>
                                            <p:strVal val="#ppt_x"/>
                                          </p:val>
                                        </p:tav>
                                      </p:tavLst>
                                    </p:anim>
                                    <p:anim calcmode="lin" valueType="num">
                                      <p:cBhvr additive="base">
                                        <p:cTn id="29" dur="500" fill="hold"/>
                                        <p:tgtEl>
                                          <p:spTgt spid="1029"/>
                                        </p:tgtEl>
                                        <p:attrNameLst>
                                          <p:attrName>ppt_y</p:attrName>
                                        </p:attrNameLst>
                                      </p:cBhvr>
                                      <p:tavLst>
                                        <p:tav tm="0">
                                          <p:val>
                                            <p:strVal val="1+#ppt_h/2"/>
                                          </p:val>
                                        </p:tav>
                                        <p:tav tm="100000">
                                          <p:val>
                                            <p:strVal val="#ppt_y"/>
                                          </p:val>
                                        </p:tav>
                                      </p:tavLst>
                                    </p:anim>
                                  </p:childTnLst>
                                </p:cTn>
                              </p:par>
                              <p:par>
                                <p:cTn id="30" presetID="53" presetClass="entr" presetSubtype="16" fill="hold" nodeType="withEffect">
                                  <p:stCondLst>
                                    <p:cond delay="0"/>
                                  </p:stCondLst>
                                  <p:childTnLst>
                                    <p:set>
                                      <p:cBhvr>
                                        <p:cTn id="31" dur="1" fill="hold">
                                          <p:stCondLst>
                                            <p:cond delay="0"/>
                                          </p:stCondLst>
                                        </p:cTn>
                                        <p:tgtEl>
                                          <p:spTgt spid="1027"/>
                                        </p:tgtEl>
                                        <p:attrNameLst>
                                          <p:attrName>style.visibility</p:attrName>
                                        </p:attrNameLst>
                                      </p:cBhvr>
                                      <p:to>
                                        <p:strVal val="visible"/>
                                      </p:to>
                                    </p:set>
                                    <p:anim calcmode="lin" valueType="num">
                                      <p:cBhvr>
                                        <p:cTn id="32" dur="500" fill="hold"/>
                                        <p:tgtEl>
                                          <p:spTgt spid="1027"/>
                                        </p:tgtEl>
                                        <p:attrNameLst>
                                          <p:attrName>ppt_w</p:attrName>
                                        </p:attrNameLst>
                                      </p:cBhvr>
                                      <p:tavLst>
                                        <p:tav tm="0">
                                          <p:val>
                                            <p:fltVal val="0"/>
                                          </p:val>
                                        </p:tav>
                                        <p:tav tm="100000">
                                          <p:val>
                                            <p:strVal val="#ppt_w"/>
                                          </p:val>
                                        </p:tav>
                                      </p:tavLst>
                                    </p:anim>
                                    <p:anim calcmode="lin" valueType="num">
                                      <p:cBhvr>
                                        <p:cTn id="33" dur="500" fill="hold"/>
                                        <p:tgtEl>
                                          <p:spTgt spid="1027"/>
                                        </p:tgtEl>
                                        <p:attrNameLst>
                                          <p:attrName>ppt_h</p:attrName>
                                        </p:attrNameLst>
                                      </p:cBhvr>
                                      <p:tavLst>
                                        <p:tav tm="0">
                                          <p:val>
                                            <p:fltVal val="0"/>
                                          </p:val>
                                        </p:tav>
                                        <p:tav tm="100000">
                                          <p:val>
                                            <p:strVal val="#ppt_h"/>
                                          </p:val>
                                        </p:tav>
                                      </p:tavLst>
                                    </p:anim>
                                    <p:animEffect transition="in" filter="fade">
                                      <p:cBhvr>
                                        <p:cTn id="34" dur="500"/>
                                        <p:tgtEl>
                                          <p:spTgt spid="1027"/>
                                        </p:tgtEl>
                                      </p:cBhvr>
                                    </p:animEffect>
                                  </p:childTnLst>
                                </p:cTn>
                              </p:par>
                              <p:par>
                                <p:cTn id="35" presetID="31" presetClass="entr" presetSubtype="0" fill="hold" nodeType="withEffect">
                                  <p:stCondLst>
                                    <p:cond delay="0"/>
                                  </p:stCondLst>
                                  <p:childTnLst>
                                    <p:set>
                                      <p:cBhvr>
                                        <p:cTn id="36" dur="1" fill="hold">
                                          <p:stCondLst>
                                            <p:cond delay="0"/>
                                          </p:stCondLst>
                                        </p:cTn>
                                        <p:tgtEl>
                                          <p:spTgt spid="1026"/>
                                        </p:tgtEl>
                                        <p:attrNameLst>
                                          <p:attrName>style.visibility</p:attrName>
                                        </p:attrNameLst>
                                      </p:cBhvr>
                                      <p:to>
                                        <p:strVal val="visible"/>
                                      </p:to>
                                    </p:set>
                                    <p:anim calcmode="lin" valueType="num">
                                      <p:cBhvr>
                                        <p:cTn id="37" dur="1000" fill="hold"/>
                                        <p:tgtEl>
                                          <p:spTgt spid="1026"/>
                                        </p:tgtEl>
                                        <p:attrNameLst>
                                          <p:attrName>ppt_w</p:attrName>
                                        </p:attrNameLst>
                                      </p:cBhvr>
                                      <p:tavLst>
                                        <p:tav tm="0">
                                          <p:val>
                                            <p:fltVal val="0"/>
                                          </p:val>
                                        </p:tav>
                                        <p:tav tm="100000">
                                          <p:val>
                                            <p:strVal val="#ppt_w"/>
                                          </p:val>
                                        </p:tav>
                                      </p:tavLst>
                                    </p:anim>
                                    <p:anim calcmode="lin" valueType="num">
                                      <p:cBhvr>
                                        <p:cTn id="38" dur="1000" fill="hold"/>
                                        <p:tgtEl>
                                          <p:spTgt spid="1026"/>
                                        </p:tgtEl>
                                        <p:attrNameLst>
                                          <p:attrName>ppt_h</p:attrName>
                                        </p:attrNameLst>
                                      </p:cBhvr>
                                      <p:tavLst>
                                        <p:tav tm="0">
                                          <p:val>
                                            <p:fltVal val="0"/>
                                          </p:val>
                                        </p:tav>
                                        <p:tav tm="100000">
                                          <p:val>
                                            <p:strVal val="#ppt_h"/>
                                          </p:val>
                                        </p:tav>
                                      </p:tavLst>
                                    </p:anim>
                                    <p:anim calcmode="lin" valueType="num">
                                      <p:cBhvr>
                                        <p:cTn id="39" dur="1000" fill="hold"/>
                                        <p:tgtEl>
                                          <p:spTgt spid="1026"/>
                                        </p:tgtEl>
                                        <p:attrNameLst>
                                          <p:attrName>style.rotation</p:attrName>
                                        </p:attrNameLst>
                                      </p:cBhvr>
                                      <p:tavLst>
                                        <p:tav tm="0">
                                          <p:val>
                                            <p:fltVal val="90"/>
                                          </p:val>
                                        </p:tav>
                                        <p:tav tm="100000">
                                          <p:val>
                                            <p:fltVal val="0"/>
                                          </p:val>
                                        </p:tav>
                                      </p:tavLst>
                                    </p:anim>
                                    <p:animEffect transition="in" filter="fade">
                                      <p:cBhvr>
                                        <p:cTn id="4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1" fill="hold" display="0">
                  <p:stCondLst>
                    <p:cond delay="indefinite"/>
                  </p:stCondLst>
                  <p:endCondLst>
                    <p:cond evt="onStopAudio" delay="0">
                      <p:tgtEl>
                        <p:sldTgt/>
                      </p:tgtEl>
                    </p:cond>
                  </p:endCondLst>
                </p:cTn>
                <p:tgtEl>
                  <p:spTgt spid="5"/>
                </p:tgtEl>
              </p:cMediaNode>
            </p:audio>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Best of the </a:t>
            </a:r>
            <a:r>
              <a:rPr lang="pl-PL" dirty="0" err="1"/>
              <a:t>best</a:t>
            </a:r>
            <a:r>
              <a:rPr lang="pl-PL" dirty="0"/>
              <a:t> </a:t>
            </a:r>
            <a:r>
              <a:rPr lang="pl-PL" dirty="0" smtClean="0"/>
              <a:t>: Music</a:t>
            </a:r>
            <a:endParaRPr lang="pl-PL" dirty="0"/>
          </a:p>
        </p:txBody>
      </p:sp>
      <p:sp>
        <p:nvSpPr>
          <p:cNvPr id="3" name="Symbol zastępczy zawartości 2"/>
          <p:cNvSpPr>
            <a:spLocks noGrp="1"/>
          </p:cNvSpPr>
          <p:nvPr>
            <p:ph idx="1"/>
          </p:nvPr>
        </p:nvSpPr>
        <p:spPr/>
        <p:txBody>
          <a:bodyPr/>
          <a:lstStyle/>
          <a:p>
            <a:pPr marL="0" indent="0">
              <a:buNone/>
            </a:pPr>
            <a:r>
              <a:rPr lang="pl-PL" b="1" dirty="0"/>
              <a:t>Fryderyk </a:t>
            </a:r>
            <a:r>
              <a:rPr lang="pl-PL" b="1" dirty="0" smtClean="0"/>
              <a:t>Chopin </a:t>
            </a:r>
            <a:r>
              <a:rPr lang="pl-PL" dirty="0" smtClean="0"/>
              <a:t>was a </a:t>
            </a:r>
            <a:r>
              <a:rPr lang="en-US" dirty="0" smtClean="0"/>
              <a:t>Polish </a:t>
            </a:r>
            <a:r>
              <a:rPr lang="en-US" dirty="0"/>
              <a:t>composer and pianist. From 1838 he lived in France. Chopin is considered one of the most important composers of the romantic, as well as one of the most important Polish composers in history.</a:t>
            </a:r>
            <a:endParaRPr lang="pl-PL" dirty="0"/>
          </a:p>
        </p:txBody>
      </p:sp>
      <p:pic>
        <p:nvPicPr>
          <p:cNvPr id="2050" name="Picture 2" descr="C:\Users\Mateusz\Desktop\fryderyk-chop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3152717"/>
            <a:ext cx="2701826" cy="346758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teusz\Desktop\Fryderyk-Chopin-cierpiał-na-epilepsję.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054" y="3524676"/>
            <a:ext cx="4581525" cy="3095625"/>
          </a:xfrm>
          <a:prstGeom prst="rect">
            <a:avLst/>
          </a:prstGeom>
          <a:noFill/>
          <a:extLst>
            <a:ext uri="{909E8E84-426E-40DD-AFC4-6F175D3DCCD1}">
              <a14:hiddenFill xmlns:a14="http://schemas.microsoft.com/office/drawing/2010/main">
                <a:solidFill>
                  <a:srgbClr val="FFFFFF"/>
                </a:solidFill>
              </a14:hiddenFill>
            </a:ext>
          </a:extLst>
        </p:spPr>
      </p:pic>
      <p:pic>
        <p:nvPicPr>
          <p:cNvPr id="4" name="3_000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50099" y="0"/>
            <a:ext cx="609600" cy="609600"/>
          </a:xfrm>
          <a:prstGeom prst="rect">
            <a:avLst/>
          </a:prstGeom>
        </p:spPr>
      </p:pic>
    </p:spTree>
    <p:extLst>
      <p:ext uri="{BB962C8B-B14F-4D97-AF65-F5344CB8AC3E}">
        <p14:creationId xmlns:p14="http://schemas.microsoft.com/office/powerpoint/2010/main" val="2256773160"/>
      </p:ext>
    </p:extLst>
  </p:cSld>
  <p:clrMapOvr>
    <a:masterClrMapping/>
  </p:clrMapOvr>
  <p:transition spd="slow" advTm="18000">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7833" fill="hold"/>
                                        <p:tgtEl>
                                          <p:spTgt spid="4"/>
                                        </p:tgtEl>
                                      </p:cBhvr>
                                    </p:cmd>
                                  </p:childTnLst>
                                </p:cTn>
                              </p:par>
                              <p:par>
                                <p:cTn id="7" presetID="12" presetClass="entr" presetSubtype="4"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additive="base">
                                        <p:cTn id="9" dur="500"/>
                                        <p:tgtEl>
                                          <p:spTgt spid="2"/>
                                        </p:tgtEl>
                                        <p:attrNameLst>
                                          <p:attrName>ppt_y</p:attrName>
                                        </p:attrNameLst>
                                      </p:cBhvr>
                                      <p:tavLst>
                                        <p:tav tm="0">
                                          <p:val>
                                            <p:strVal val="#ppt_y+#ppt_h*1.125000"/>
                                          </p:val>
                                        </p:tav>
                                        <p:tav tm="100000">
                                          <p:val>
                                            <p:strVal val="#ppt_y"/>
                                          </p:val>
                                        </p:tav>
                                      </p:tavLst>
                                    </p:anim>
                                    <p:animEffect transition="in" filter="wipe(up)">
                                      <p:cBhvr>
                                        <p:cTn id="10" dur="500"/>
                                        <p:tgtEl>
                                          <p:spTgt spid="2"/>
                                        </p:tgtEl>
                                      </p:cBhvr>
                                    </p:animEffect>
                                  </p:childTnLst>
                                </p:cTn>
                              </p:par>
                              <p:par>
                                <p:cTn id="11" presetID="47"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3" presetClass="entr" presetSubtype="10" fill="hold" nodeType="withEffect">
                                  <p:stCondLst>
                                    <p:cond delay="0"/>
                                  </p:stCondLst>
                                  <p:childTnLst>
                                    <p:set>
                                      <p:cBhvr>
                                        <p:cTn id="17" dur="1" fill="hold">
                                          <p:stCondLst>
                                            <p:cond delay="0"/>
                                          </p:stCondLst>
                                        </p:cTn>
                                        <p:tgtEl>
                                          <p:spTgt spid="2051"/>
                                        </p:tgtEl>
                                        <p:attrNameLst>
                                          <p:attrName>style.visibility</p:attrName>
                                        </p:attrNameLst>
                                      </p:cBhvr>
                                      <p:to>
                                        <p:strVal val="visible"/>
                                      </p:to>
                                    </p:set>
                                    <p:animEffect transition="in" filter="blinds(horizontal)">
                                      <p:cBhvr>
                                        <p:cTn id="18" dur="500"/>
                                        <p:tgtEl>
                                          <p:spTgt spid="2051"/>
                                        </p:tgtEl>
                                      </p:cBhvr>
                                    </p:animEffect>
                                  </p:childTnLst>
                                </p:cTn>
                              </p:par>
                              <p:par>
                                <p:cTn id="19" presetID="15" presetClass="entr" presetSubtype="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 calcmode="lin" valueType="num">
                                      <p:cBhvr>
                                        <p:cTn id="21" dur="1000" fill="hold"/>
                                        <p:tgtEl>
                                          <p:spTgt spid="2050"/>
                                        </p:tgtEl>
                                        <p:attrNameLst>
                                          <p:attrName>ppt_w</p:attrName>
                                        </p:attrNameLst>
                                      </p:cBhvr>
                                      <p:tavLst>
                                        <p:tav tm="0">
                                          <p:val>
                                            <p:fltVal val="0"/>
                                          </p:val>
                                        </p:tav>
                                        <p:tav tm="100000">
                                          <p:val>
                                            <p:strVal val="#ppt_w"/>
                                          </p:val>
                                        </p:tav>
                                      </p:tavLst>
                                    </p:anim>
                                    <p:anim calcmode="lin" valueType="num">
                                      <p:cBhvr>
                                        <p:cTn id="22" dur="1000" fill="hold"/>
                                        <p:tgtEl>
                                          <p:spTgt spid="2050"/>
                                        </p:tgtEl>
                                        <p:attrNameLst>
                                          <p:attrName>ppt_h</p:attrName>
                                        </p:attrNameLst>
                                      </p:cBhvr>
                                      <p:tavLst>
                                        <p:tav tm="0">
                                          <p:val>
                                            <p:fltVal val="0"/>
                                          </p:val>
                                        </p:tav>
                                        <p:tav tm="100000">
                                          <p:val>
                                            <p:strVal val="#ppt_h"/>
                                          </p:val>
                                        </p:tav>
                                      </p:tavLst>
                                    </p:anim>
                                    <p:anim calcmode="lin" valueType="num">
                                      <p:cBhvr>
                                        <p:cTn id="23" dur="1000" fill="hold"/>
                                        <p:tgtEl>
                                          <p:spTgt spid="2050"/>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205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5" fill="hold" display="0">
                  <p:stCondLst>
                    <p:cond delay="indefinite"/>
                  </p:stCondLst>
                  <p:endCondLst>
                    <p:cond evt="onStopAudio" delay="0">
                      <p:tgtEl>
                        <p:sldTgt/>
                      </p:tgtEl>
                    </p:cond>
                  </p:endCondLst>
                </p:cTn>
                <p:tgtEl>
                  <p:spTgt spid="4"/>
                </p:tgtEl>
              </p:cMediaNode>
            </p:audio>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1600200"/>
          </a:xfrm>
        </p:spPr>
        <p:txBody>
          <a:bodyPr/>
          <a:lstStyle/>
          <a:p>
            <a:r>
              <a:rPr lang="pl-PL" sz="5300" dirty="0"/>
              <a:t>Best of the </a:t>
            </a:r>
            <a:r>
              <a:rPr lang="pl-PL" sz="5300" dirty="0" err="1"/>
              <a:t>best</a:t>
            </a:r>
            <a:r>
              <a:rPr lang="pl-PL" sz="5300" dirty="0"/>
              <a:t> </a:t>
            </a:r>
            <a:r>
              <a:rPr lang="pl-PL" sz="5300" dirty="0" smtClean="0"/>
              <a:t>: </a:t>
            </a:r>
            <a:r>
              <a:rPr lang="pl-PL" sz="5300" dirty="0" err="1" smtClean="0"/>
              <a:t>Photography</a:t>
            </a:r>
            <a:endParaRPr lang="pl-PL" sz="5300" dirty="0"/>
          </a:p>
        </p:txBody>
      </p:sp>
      <p:sp>
        <p:nvSpPr>
          <p:cNvPr id="3" name="Symbol zastępczy zawartości 2"/>
          <p:cNvSpPr>
            <a:spLocks noGrp="1"/>
          </p:cNvSpPr>
          <p:nvPr>
            <p:ph idx="1"/>
          </p:nvPr>
        </p:nvSpPr>
        <p:spPr/>
        <p:txBody>
          <a:bodyPr/>
          <a:lstStyle/>
          <a:p>
            <a:pPr marL="0" indent="0">
              <a:buNone/>
            </a:pPr>
            <a:r>
              <a:rPr lang="pl-PL" b="1" dirty="0"/>
              <a:t>Tomasz Tomaszewski</a:t>
            </a:r>
            <a:r>
              <a:rPr lang="pl-PL" dirty="0"/>
              <a:t> </a:t>
            </a:r>
            <a:r>
              <a:rPr lang="pl-PL" dirty="0" err="1" smtClean="0"/>
              <a:t>is</a:t>
            </a:r>
            <a:r>
              <a:rPr lang="pl-PL" dirty="0" smtClean="0"/>
              <a:t> </a:t>
            </a:r>
            <a:r>
              <a:rPr lang="en-US" dirty="0"/>
              <a:t>Polish photographer, creator of press photographs</a:t>
            </a:r>
            <a:r>
              <a:rPr lang="en-US" dirty="0" smtClean="0"/>
              <a:t>.</a:t>
            </a:r>
            <a:r>
              <a:rPr lang="pl-PL" dirty="0" smtClean="0"/>
              <a:t> </a:t>
            </a:r>
            <a:r>
              <a:rPr lang="en-US" dirty="0"/>
              <a:t>Associate National Geographic magazine (the pictures included in the set of the best photographs NG); lecturer of photography in Poland, USA, Germany and Italy. He has recorded numerous solo exhibitions in the country and abroad, Polish and Fiction </a:t>
            </a:r>
            <a:r>
              <a:rPr lang="en-US" dirty="0" smtClean="0"/>
              <a:t>books</a:t>
            </a:r>
            <a:r>
              <a:rPr lang="pl-PL" dirty="0"/>
              <a:t>.</a:t>
            </a:r>
          </a:p>
        </p:txBody>
      </p:sp>
      <p:pic>
        <p:nvPicPr>
          <p:cNvPr id="3074" name="Picture 2" descr="C:\Users\Mateusz\Desktop\pobrane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3997680"/>
            <a:ext cx="4176464" cy="2779247"/>
          </a:xfrm>
          <a:prstGeom prst="rect">
            <a:avLst/>
          </a:prstGeom>
          <a:noFill/>
          <a:extLst>
            <a:ext uri="{909E8E84-426E-40DD-AFC4-6F175D3DCCD1}">
              <a14:hiddenFill xmlns:a14="http://schemas.microsoft.com/office/drawing/2010/main">
                <a:solidFill>
                  <a:srgbClr val="FFFFFF"/>
                </a:solidFill>
              </a14:hiddenFill>
            </a:ext>
          </a:extLst>
        </p:spPr>
      </p:pic>
      <p:pic>
        <p:nvPicPr>
          <p:cNvPr id="4" name="5_000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948264" y="332656"/>
            <a:ext cx="609600" cy="609600"/>
          </a:xfrm>
          <a:prstGeom prst="rect">
            <a:avLst/>
          </a:prstGeom>
        </p:spPr>
      </p:pic>
    </p:spTree>
    <p:extLst>
      <p:ext uri="{BB962C8B-B14F-4D97-AF65-F5344CB8AC3E}">
        <p14:creationId xmlns:p14="http://schemas.microsoft.com/office/powerpoint/2010/main" val="3962469997"/>
      </p:ext>
    </p:extLst>
  </p:cSld>
  <p:clrMapOvr>
    <a:masterClrMapping/>
  </p:clrMapOvr>
  <mc:AlternateContent xmlns:mc="http://schemas.openxmlformats.org/markup-compatibility/2006" xmlns:p14="http://schemas.microsoft.com/office/powerpoint/2010/main">
    <mc:Choice Requires="p14">
      <p:transition spd="slow" p14:dur="1400" advTm="26000">
        <p14:ripple/>
      </p:transition>
    </mc:Choice>
    <mc:Fallback xmlns="">
      <p:transition spd="slow" advTm="2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5685" fill="hold"/>
                                        <p:tgtEl>
                                          <p:spTgt spid="4"/>
                                        </p:tgtEl>
                                      </p:cBhvr>
                                    </p:cmd>
                                  </p:childTnLst>
                                </p:cTn>
                              </p:par>
                              <p:par>
                                <p:cTn id="7" presetID="42"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anim calcmode="lin" valueType="num">
                                      <p:cBhvr>
                                        <p:cTn id="10" dur="1000" fill="hold"/>
                                        <p:tgtEl>
                                          <p:spTgt spid="2"/>
                                        </p:tgtEl>
                                        <p:attrNameLst>
                                          <p:attrName>ppt_x</p:attrName>
                                        </p:attrNameLst>
                                      </p:cBhvr>
                                      <p:tavLst>
                                        <p:tav tm="0">
                                          <p:val>
                                            <p:strVal val="#ppt_x"/>
                                          </p:val>
                                        </p:tav>
                                        <p:tav tm="100000">
                                          <p:val>
                                            <p:strVal val="#ppt_x"/>
                                          </p:val>
                                        </p:tav>
                                      </p:tavLst>
                                    </p:anim>
                                    <p:anim calcmode="lin" valueType="num">
                                      <p:cBhvr>
                                        <p:cTn id="11" dur="1000" fill="hold"/>
                                        <p:tgtEl>
                                          <p:spTgt spid="2"/>
                                        </p:tgtEl>
                                        <p:attrNameLst>
                                          <p:attrName>ppt_y</p:attrName>
                                        </p:attrNameLst>
                                      </p:cBhvr>
                                      <p:tavLst>
                                        <p:tav tm="0">
                                          <p:val>
                                            <p:strVal val="#ppt_y+.1"/>
                                          </p:val>
                                        </p:tav>
                                        <p:tav tm="100000">
                                          <p:val>
                                            <p:strVal val="#ppt_y"/>
                                          </p:val>
                                        </p:tav>
                                      </p:tavLst>
                                    </p:anim>
                                  </p:childTnLst>
                                </p:cTn>
                              </p:par>
                              <p:par>
                                <p:cTn id="12" presetID="35" presetClass="entr" presetSubtype="0"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16"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2000" fill="hold"/>
                                        <p:tgtEl>
                                          <p:spTgt spid="3">
                                            <p:txEl>
                                              <p:pRg st="0" end="0"/>
                                            </p:txEl>
                                          </p:spTgt>
                                        </p:tgtEl>
                                        <p:attrNameLst>
                                          <p:attrName>ppt_w</p:attrName>
                                        </p:attrNameLst>
                                      </p:cBhvr>
                                      <p:tavLst>
                                        <p:tav tm="0">
                                          <p:val>
                                            <p:fltVal val="0"/>
                                          </p:val>
                                        </p:tav>
                                        <p:tav tm="100000">
                                          <p:val>
                                            <p:strVal val="#ppt_w"/>
                                          </p:val>
                                        </p:tav>
                                      </p:tavLst>
                                    </p:anim>
                                  </p:childTnLst>
                                </p:cTn>
                              </p:par>
                              <p:par>
                                <p:cTn id="18" presetID="31" presetClass="entr" presetSubtype="0" fill="hold" nodeType="withEffect">
                                  <p:stCondLst>
                                    <p:cond delay="0"/>
                                  </p:stCondLst>
                                  <p:childTnLst>
                                    <p:set>
                                      <p:cBhvr>
                                        <p:cTn id="19" dur="1" fill="hold">
                                          <p:stCondLst>
                                            <p:cond delay="0"/>
                                          </p:stCondLst>
                                        </p:cTn>
                                        <p:tgtEl>
                                          <p:spTgt spid="3074"/>
                                        </p:tgtEl>
                                        <p:attrNameLst>
                                          <p:attrName>style.visibility</p:attrName>
                                        </p:attrNameLst>
                                      </p:cBhvr>
                                      <p:to>
                                        <p:strVal val="visible"/>
                                      </p:to>
                                    </p:set>
                                    <p:anim calcmode="lin" valueType="num">
                                      <p:cBhvr>
                                        <p:cTn id="20" dur="1000" fill="hold"/>
                                        <p:tgtEl>
                                          <p:spTgt spid="3074"/>
                                        </p:tgtEl>
                                        <p:attrNameLst>
                                          <p:attrName>ppt_w</p:attrName>
                                        </p:attrNameLst>
                                      </p:cBhvr>
                                      <p:tavLst>
                                        <p:tav tm="0">
                                          <p:val>
                                            <p:fltVal val="0"/>
                                          </p:val>
                                        </p:tav>
                                        <p:tav tm="100000">
                                          <p:val>
                                            <p:strVal val="#ppt_w"/>
                                          </p:val>
                                        </p:tav>
                                      </p:tavLst>
                                    </p:anim>
                                    <p:anim calcmode="lin" valueType="num">
                                      <p:cBhvr>
                                        <p:cTn id="21" dur="1000" fill="hold"/>
                                        <p:tgtEl>
                                          <p:spTgt spid="3074"/>
                                        </p:tgtEl>
                                        <p:attrNameLst>
                                          <p:attrName>ppt_h</p:attrName>
                                        </p:attrNameLst>
                                      </p:cBhvr>
                                      <p:tavLst>
                                        <p:tav tm="0">
                                          <p:val>
                                            <p:fltVal val="0"/>
                                          </p:val>
                                        </p:tav>
                                        <p:tav tm="100000">
                                          <p:val>
                                            <p:strVal val="#ppt_h"/>
                                          </p:val>
                                        </p:tav>
                                      </p:tavLst>
                                    </p:anim>
                                    <p:anim calcmode="lin" valueType="num">
                                      <p:cBhvr>
                                        <p:cTn id="22" dur="1000" fill="hold"/>
                                        <p:tgtEl>
                                          <p:spTgt spid="3074"/>
                                        </p:tgtEl>
                                        <p:attrNameLst>
                                          <p:attrName>style.rotation</p:attrName>
                                        </p:attrNameLst>
                                      </p:cBhvr>
                                      <p:tavLst>
                                        <p:tav tm="0">
                                          <p:val>
                                            <p:fltVal val="90"/>
                                          </p:val>
                                        </p:tav>
                                        <p:tav tm="100000">
                                          <p:val>
                                            <p:fltVal val="0"/>
                                          </p:val>
                                        </p:tav>
                                      </p:tavLst>
                                    </p:anim>
                                    <p:animEffect transition="in" filter="fade">
                                      <p:cBhvr>
                                        <p:cTn id="23"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4" fill="hold" display="0">
                  <p:stCondLst>
                    <p:cond delay="indefinite"/>
                  </p:stCondLst>
                  <p:endCondLst>
                    <p:cond evt="onStopAudio" delay="0">
                      <p:tgtEl>
                        <p:sldTgt/>
                      </p:tgtEl>
                    </p:cond>
                  </p:endCondLst>
                </p:cTn>
                <p:tgtEl>
                  <p:spTgt spid="4"/>
                </p:tgtEl>
              </p:cMediaNode>
            </p:audio>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Best of the </a:t>
            </a:r>
            <a:r>
              <a:rPr lang="pl-PL" dirty="0" err="1"/>
              <a:t>best</a:t>
            </a:r>
            <a:r>
              <a:rPr lang="pl-PL" dirty="0"/>
              <a:t> </a:t>
            </a:r>
            <a:r>
              <a:rPr lang="pl-PL" dirty="0" smtClean="0"/>
              <a:t>: </a:t>
            </a:r>
            <a:r>
              <a:rPr lang="pl-PL" dirty="0" err="1" smtClean="0"/>
              <a:t>Theatre</a:t>
            </a:r>
            <a:endParaRPr lang="pl-PL" dirty="0"/>
          </a:p>
        </p:txBody>
      </p:sp>
      <p:sp>
        <p:nvSpPr>
          <p:cNvPr id="3" name="Symbol zastępczy zawartości 2"/>
          <p:cNvSpPr>
            <a:spLocks noGrp="1"/>
          </p:cNvSpPr>
          <p:nvPr>
            <p:ph idx="1"/>
          </p:nvPr>
        </p:nvSpPr>
        <p:spPr/>
        <p:txBody>
          <a:bodyPr/>
          <a:lstStyle/>
          <a:p>
            <a:pPr marL="0" indent="0">
              <a:buNone/>
            </a:pPr>
            <a:r>
              <a:rPr lang="pl-PL" b="1" dirty="0"/>
              <a:t>Cezary </a:t>
            </a:r>
            <a:r>
              <a:rPr lang="pl-PL" b="1" dirty="0" smtClean="0"/>
              <a:t>Pazura</a:t>
            </a:r>
            <a:r>
              <a:rPr lang="pl-PL" dirty="0"/>
              <a:t> </a:t>
            </a:r>
            <a:r>
              <a:rPr lang="pl-PL" dirty="0" err="1" smtClean="0"/>
              <a:t>is</a:t>
            </a:r>
            <a:r>
              <a:rPr lang="pl-PL" dirty="0" smtClean="0"/>
              <a:t> P</a:t>
            </a:r>
            <a:r>
              <a:rPr lang="en-US" dirty="0" err="1" smtClean="0"/>
              <a:t>olish</a:t>
            </a:r>
            <a:r>
              <a:rPr lang="en-US" dirty="0" smtClean="0"/>
              <a:t> </a:t>
            </a:r>
            <a:r>
              <a:rPr lang="en-US" dirty="0"/>
              <a:t>film actor, cabaret and television comedian, singer and director</a:t>
            </a:r>
            <a:r>
              <a:rPr lang="en-US" dirty="0" smtClean="0"/>
              <a:t>.</a:t>
            </a:r>
            <a:r>
              <a:rPr lang="pl-PL" dirty="0" smtClean="0"/>
              <a:t> </a:t>
            </a:r>
            <a:r>
              <a:rPr lang="en-US" dirty="0"/>
              <a:t>He graduated in 1986, the National Film School in Lodz. Initially, he was associated with the theater, just after graduating from high school he joined the </a:t>
            </a:r>
            <a:r>
              <a:rPr lang="en-US" dirty="0" err="1"/>
              <a:t>Ochota</a:t>
            </a:r>
            <a:r>
              <a:rPr lang="en-US" dirty="0"/>
              <a:t> Theatre in Warsaw, then in 1992-93 he worked in the Common Theatre</a:t>
            </a:r>
            <a:endParaRPr lang="pl-PL" dirty="0"/>
          </a:p>
        </p:txBody>
      </p:sp>
      <p:pic>
        <p:nvPicPr>
          <p:cNvPr id="1026" name="Picture 2" descr="C:\Users\Mateusz\Desktop\800px-Cezary_Pazura_gwiazda_Lodz.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262" y="4223553"/>
            <a:ext cx="3384376" cy="25382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ateusz\Desktop\13602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944" y="3904335"/>
            <a:ext cx="42862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 name="6_000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72400" y="260648"/>
            <a:ext cx="609600" cy="609600"/>
          </a:xfrm>
          <a:prstGeom prst="rect">
            <a:avLst/>
          </a:prstGeom>
        </p:spPr>
      </p:pic>
    </p:spTree>
    <p:extLst>
      <p:ext uri="{BB962C8B-B14F-4D97-AF65-F5344CB8AC3E}">
        <p14:creationId xmlns:p14="http://schemas.microsoft.com/office/powerpoint/2010/main" val="1380327776"/>
      </p:ext>
    </p:extLst>
  </p:cSld>
  <p:clrMapOvr>
    <a:masterClrMapping/>
  </p:clrMapOvr>
  <mc:AlternateContent xmlns:mc="http://schemas.openxmlformats.org/markup-compatibility/2006" xmlns:p14="http://schemas.microsoft.com/office/powerpoint/2010/main">
    <mc:Choice Requires="p14">
      <p:transition spd="slow" p14:dur="2000" advTm="27000"/>
    </mc:Choice>
    <mc:Fallback xmlns="">
      <p:transition spd="slow" advTm="2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6158" fill="hold"/>
                                        <p:tgtEl>
                                          <p:spTgt spid="4"/>
                                        </p:tgtEl>
                                      </p:cBhvr>
                                    </p:cmd>
                                  </p:childTnLst>
                                </p:cTn>
                              </p:par>
                              <p:par>
                                <p:cTn id="7" presetID="26"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down)">
                                      <p:cBhvr>
                                        <p:cTn id="9" dur="580">
                                          <p:stCondLst>
                                            <p:cond delay="0"/>
                                          </p:stCondLst>
                                        </p:cTn>
                                        <p:tgtEl>
                                          <p:spTgt spid="2"/>
                                        </p:tgtEl>
                                      </p:cBhvr>
                                    </p:animEffect>
                                    <p:anim calcmode="lin" valueType="num">
                                      <p:cBhvr>
                                        <p:cTn id="1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5" dur="26">
                                          <p:stCondLst>
                                            <p:cond delay="650"/>
                                          </p:stCondLst>
                                        </p:cTn>
                                        <p:tgtEl>
                                          <p:spTgt spid="2"/>
                                        </p:tgtEl>
                                      </p:cBhvr>
                                      <p:to x="100000" y="60000"/>
                                    </p:animScale>
                                    <p:animScale>
                                      <p:cBhvr>
                                        <p:cTn id="16" dur="166" decel="50000">
                                          <p:stCondLst>
                                            <p:cond delay="676"/>
                                          </p:stCondLst>
                                        </p:cTn>
                                        <p:tgtEl>
                                          <p:spTgt spid="2"/>
                                        </p:tgtEl>
                                      </p:cBhvr>
                                      <p:to x="100000" y="100000"/>
                                    </p:animScale>
                                    <p:animScale>
                                      <p:cBhvr>
                                        <p:cTn id="17" dur="26">
                                          <p:stCondLst>
                                            <p:cond delay="1312"/>
                                          </p:stCondLst>
                                        </p:cTn>
                                        <p:tgtEl>
                                          <p:spTgt spid="2"/>
                                        </p:tgtEl>
                                      </p:cBhvr>
                                      <p:to x="100000" y="80000"/>
                                    </p:animScale>
                                    <p:animScale>
                                      <p:cBhvr>
                                        <p:cTn id="18" dur="166" decel="50000">
                                          <p:stCondLst>
                                            <p:cond delay="1338"/>
                                          </p:stCondLst>
                                        </p:cTn>
                                        <p:tgtEl>
                                          <p:spTgt spid="2"/>
                                        </p:tgtEl>
                                      </p:cBhvr>
                                      <p:to x="100000" y="100000"/>
                                    </p:animScale>
                                    <p:animScale>
                                      <p:cBhvr>
                                        <p:cTn id="19" dur="26">
                                          <p:stCondLst>
                                            <p:cond delay="1642"/>
                                          </p:stCondLst>
                                        </p:cTn>
                                        <p:tgtEl>
                                          <p:spTgt spid="2"/>
                                        </p:tgtEl>
                                      </p:cBhvr>
                                      <p:to x="100000" y="90000"/>
                                    </p:animScale>
                                    <p:animScale>
                                      <p:cBhvr>
                                        <p:cTn id="20" dur="166" decel="50000">
                                          <p:stCondLst>
                                            <p:cond delay="1668"/>
                                          </p:stCondLst>
                                        </p:cTn>
                                        <p:tgtEl>
                                          <p:spTgt spid="2"/>
                                        </p:tgtEl>
                                      </p:cBhvr>
                                      <p:to x="100000" y="100000"/>
                                    </p:animScale>
                                    <p:animScale>
                                      <p:cBhvr>
                                        <p:cTn id="21" dur="26">
                                          <p:stCondLst>
                                            <p:cond delay="1808"/>
                                          </p:stCondLst>
                                        </p:cTn>
                                        <p:tgtEl>
                                          <p:spTgt spid="2"/>
                                        </p:tgtEl>
                                      </p:cBhvr>
                                      <p:to x="100000" y="95000"/>
                                    </p:animScale>
                                    <p:animScale>
                                      <p:cBhvr>
                                        <p:cTn id="22" dur="166" decel="50000">
                                          <p:stCondLst>
                                            <p:cond delay="1834"/>
                                          </p:stCondLst>
                                        </p:cTn>
                                        <p:tgtEl>
                                          <p:spTgt spid="2"/>
                                        </p:tgtEl>
                                      </p:cBhvr>
                                      <p:to x="100000" y="100000"/>
                                    </p:animScale>
                                  </p:childTnLst>
                                </p:cTn>
                              </p:par>
                              <p:par>
                                <p:cTn id="23" presetID="31" presetClass="entr" presetSubtype="0" fill="hold" grpId="0"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0" end="0"/>
                                            </p:txEl>
                                          </p:spTgt>
                                        </p:tgtEl>
                                      </p:cBhvr>
                                    </p:animEffect>
                                  </p:childTnLst>
                                </p:cTn>
                              </p:par>
                              <p:par>
                                <p:cTn id="29" presetID="35" presetClass="entr" presetSubtype="0"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fade">
                                      <p:cBhvr>
                                        <p:cTn id="31" dur="2000"/>
                                        <p:tgtEl>
                                          <p:spTgt spid="1026"/>
                                        </p:tgtEl>
                                      </p:cBhvr>
                                    </p:animEffect>
                                    <p:anim calcmode="lin" valueType="num">
                                      <p:cBhvr>
                                        <p:cTn id="32" dur="2000" fill="hold"/>
                                        <p:tgtEl>
                                          <p:spTgt spid="1026"/>
                                        </p:tgtEl>
                                        <p:attrNameLst>
                                          <p:attrName>style.rotation</p:attrName>
                                        </p:attrNameLst>
                                      </p:cBhvr>
                                      <p:tavLst>
                                        <p:tav tm="0">
                                          <p:val>
                                            <p:fltVal val="720"/>
                                          </p:val>
                                        </p:tav>
                                        <p:tav tm="100000">
                                          <p:val>
                                            <p:fltVal val="0"/>
                                          </p:val>
                                        </p:tav>
                                      </p:tavLst>
                                    </p:anim>
                                    <p:anim calcmode="lin" valueType="num">
                                      <p:cBhvr>
                                        <p:cTn id="33" dur="2000" fill="hold"/>
                                        <p:tgtEl>
                                          <p:spTgt spid="1026"/>
                                        </p:tgtEl>
                                        <p:attrNameLst>
                                          <p:attrName>ppt_h</p:attrName>
                                        </p:attrNameLst>
                                      </p:cBhvr>
                                      <p:tavLst>
                                        <p:tav tm="0">
                                          <p:val>
                                            <p:fltVal val="0"/>
                                          </p:val>
                                        </p:tav>
                                        <p:tav tm="100000">
                                          <p:val>
                                            <p:strVal val="#ppt_h"/>
                                          </p:val>
                                        </p:tav>
                                      </p:tavLst>
                                    </p:anim>
                                    <p:anim calcmode="lin" valueType="num">
                                      <p:cBhvr>
                                        <p:cTn id="34" dur="2000" fill="hold"/>
                                        <p:tgtEl>
                                          <p:spTgt spid="1026"/>
                                        </p:tgtEl>
                                        <p:attrNameLst>
                                          <p:attrName>ppt_w</p:attrName>
                                        </p:attrNameLst>
                                      </p:cBhvr>
                                      <p:tavLst>
                                        <p:tav tm="0">
                                          <p:val>
                                            <p:fltVal val="0"/>
                                          </p:val>
                                        </p:tav>
                                        <p:tav tm="100000">
                                          <p:val>
                                            <p:strVal val="#ppt_w"/>
                                          </p:val>
                                        </p:tav>
                                      </p:tavLst>
                                    </p:anim>
                                  </p:childTnLst>
                                </p:cTn>
                              </p:par>
                              <p:par>
                                <p:cTn id="35" presetID="53" presetClass="entr" presetSubtype="16" fill="hold" nodeType="withEffect">
                                  <p:stCondLst>
                                    <p:cond delay="0"/>
                                  </p:stCondLst>
                                  <p:childTnLst>
                                    <p:set>
                                      <p:cBhvr>
                                        <p:cTn id="36" dur="1" fill="hold">
                                          <p:stCondLst>
                                            <p:cond delay="0"/>
                                          </p:stCondLst>
                                        </p:cTn>
                                        <p:tgtEl>
                                          <p:spTgt spid="1028"/>
                                        </p:tgtEl>
                                        <p:attrNameLst>
                                          <p:attrName>style.visibility</p:attrName>
                                        </p:attrNameLst>
                                      </p:cBhvr>
                                      <p:to>
                                        <p:strVal val="visible"/>
                                      </p:to>
                                    </p:set>
                                    <p:anim calcmode="lin" valueType="num">
                                      <p:cBhvr>
                                        <p:cTn id="37" dur="500" fill="hold"/>
                                        <p:tgtEl>
                                          <p:spTgt spid="1028"/>
                                        </p:tgtEl>
                                        <p:attrNameLst>
                                          <p:attrName>ppt_w</p:attrName>
                                        </p:attrNameLst>
                                      </p:cBhvr>
                                      <p:tavLst>
                                        <p:tav tm="0">
                                          <p:val>
                                            <p:fltVal val="0"/>
                                          </p:val>
                                        </p:tav>
                                        <p:tav tm="100000">
                                          <p:val>
                                            <p:strVal val="#ppt_w"/>
                                          </p:val>
                                        </p:tav>
                                      </p:tavLst>
                                    </p:anim>
                                    <p:anim calcmode="lin" valueType="num">
                                      <p:cBhvr>
                                        <p:cTn id="38" dur="500" fill="hold"/>
                                        <p:tgtEl>
                                          <p:spTgt spid="1028"/>
                                        </p:tgtEl>
                                        <p:attrNameLst>
                                          <p:attrName>ppt_h</p:attrName>
                                        </p:attrNameLst>
                                      </p:cBhvr>
                                      <p:tavLst>
                                        <p:tav tm="0">
                                          <p:val>
                                            <p:fltVal val="0"/>
                                          </p:val>
                                        </p:tav>
                                        <p:tav tm="100000">
                                          <p:val>
                                            <p:strVal val="#ppt_h"/>
                                          </p:val>
                                        </p:tav>
                                      </p:tavLst>
                                    </p:anim>
                                    <p:animEffect transition="in" filter="fade">
                                      <p:cBhvr>
                                        <p:cTn id="39"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0" fill="hold" display="0">
                  <p:stCondLst>
                    <p:cond delay="indefinite"/>
                  </p:stCondLst>
                  <p:endCondLst>
                    <p:cond evt="onStopAudio" delay="0">
                      <p:tgtEl>
                        <p:sldTgt/>
                      </p:tgtEl>
                    </p:cond>
                  </p:endCondLst>
                </p:cTn>
                <p:tgtEl>
                  <p:spTgt spid="4"/>
                </p:tgtEl>
              </p:cMediaNode>
            </p:audio>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3568" y="-171400"/>
            <a:ext cx="7772400" cy="4267200"/>
          </a:xfrm>
        </p:spPr>
        <p:txBody>
          <a:bodyPr/>
          <a:lstStyle/>
          <a:p>
            <a:r>
              <a:rPr lang="en-US" dirty="0"/>
              <a:t>Thank you for your </a:t>
            </a:r>
            <a:r>
              <a:rPr lang="en-US" dirty="0" smtClean="0"/>
              <a:t>attention</a:t>
            </a:r>
            <a:r>
              <a:rPr lang="pl-PL" dirty="0" smtClean="0"/>
              <a:t> </a:t>
            </a:r>
            <a:r>
              <a:rPr lang="pl-PL" dirty="0" smtClean="0">
                <a:sym typeface="Wingdings" panose="05000000000000000000" pitchFamily="2" charset="2"/>
              </a:rPr>
              <a:t></a:t>
            </a:r>
            <a:endParaRPr lang="pl-PL" dirty="0"/>
          </a:p>
        </p:txBody>
      </p:sp>
      <p:sp>
        <p:nvSpPr>
          <p:cNvPr id="3" name="Podtytuł 2"/>
          <p:cNvSpPr>
            <a:spLocks noGrp="1"/>
          </p:cNvSpPr>
          <p:nvPr>
            <p:ph type="subTitle" idx="1"/>
          </p:nvPr>
        </p:nvSpPr>
        <p:spPr/>
        <p:txBody>
          <a:bodyPr/>
          <a:lstStyle/>
          <a:p>
            <a:endParaRPr lang="pl-PL" dirty="0"/>
          </a:p>
        </p:txBody>
      </p:sp>
      <p:pic>
        <p:nvPicPr>
          <p:cNvPr id="4" name="7_000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524328" y="260648"/>
            <a:ext cx="609600" cy="609600"/>
          </a:xfrm>
          <a:prstGeom prst="rect">
            <a:avLst/>
          </a:prstGeom>
        </p:spPr>
      </p:pic>
      <p:pic>
        <p:nvPicPr>
          <p:cNvPr id="2050" name="Picture 2" descr="C:\Users\Mateusz\Desktop\imag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177744">
            <a:off x="939121" y="4441708"/>
            <a:ext cx="3156569" cy="1994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98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744" fill="hold"/>
                                        <p:tgtEl>
                                          <p:spTgt spid="4"/>
                                        </p:tgtEl>
                                      </p:cBhvr>
                                    </p:cmd>
                                  </p:childTnLst>
                                </p:cTn>
                              </p:par>
                              <p:par>
                                <p:cTn id="7" presetID="3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p:cTn id="9" dur="1000" fill="hold"/>
                                        <p:tgtEl>
                                          <p:spTgt spid="2"/>
                                        </p:tgtEl>
                                        <p:attrNameLst>
                                          <p:attrName>ppt_w</p:attrName>
                                        </p:attrNameLst>
                                      </p:cBhvr>
                                      <p:tavLst>
                                        <p:tav tm="0">
                                          <p:val>
                                            <p:fltVal val="0"/>
                                          </p:val>
                                        </p:tav>
                                        <p:tav tm="100000">
                                          <p:val>
                                            <p:strVal val="#ppt_w"/>
                                          </p:val>
                                        </p:tav>
                                      </p:tavLst>
                                    </p:anim>
                                    <p:anim calcmode="lin" valueType="num">
                                      <p:cBhvr>
                                        <p:cTn id="10" dur="1000" fill="hold"/>
                                        <p:tgtEl>
                                          <p:spTgt spid="2"/>
                                        </p:tgtEl>
                                        <p:attrNameLst>
                                          <p:attrName>ppt_h</p:attrName>
                                        </p:attrNameLst>
                                      </p:cBhvr>
                                      <p:tavLst>
                                        <p:tav tm="0">
                                          <p:val>
                                            <p:fltVal val="0"/>
                                          </p:val>
                                        </p:tav>
                                        <p:tav tm="100000">
                                          <p:val>
                                            <p:strVal val="#ppt_h"/>
                                          </p:val>
                                        </p:tav>
                                      </p:tavLst>
                                    </p:anim>
                                    <p:anim calcmode="lin" valueType="num">
                                      <p:cBhvr>
                                        <p:cTn id="11" dur="1000" fill="hold"/>
                                        <p:tgtEl>
                                          <p:spTgt spid="2"/>
                                        </p:tgtEl>
                                        <p:attrNameLst>
                                          <p:attrName>style.rotation</p:attrName>
                                        </p:attrNameLst>
                                      </p:cBhvr>
                                      <p:tavLst>
                                        <p:tav tm="0">
                                          <p:val>
                                            <p:fltVal val="90"/>
                                          </p:val>
                                        </p:tav>
                                        <p:tav tm="100000">
                                          <p:val>
                                            <p:fltVal val="0"/>
                                          </p:val>
                                        </p:tav>
                                      </p:tavLst>
                                    </p:anim>
                                    <p:animEffect transition="in" filter="fade">
                                      <p:cBhvr>
                                        <p:cTn id="12" dur="1000"/>
                                        <p:tgtEl>
                                          <p:spTgt spid="2"/>
                                        </p:tgtEl>
                                      </p:cBhvr>
                                    </p:animEffect>
                                  </p:childTnLst>
                                </p:cTn>
                              </p:par>
                              <p:par>
                                <p:cTn id="13" presetID="53" presetClass="entr" presetSubtype="16"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p:cTn id="15" dur="500" fill="hold"/>
                                        <p:tgtEl>
                                          <p:spTgt spid="2050"/>
                                        </p:tgtEl>
                                        <p:attrNameLst>
                                          <p:attrName>ppt_w</p:attrName>
                                        </p:attrNameLst>
                                      </p:cBhvr>
                                      <p:tavLst>
                                        <p:tav tm="0">
                                          <p:val>
                                            <p:fltVal val="0"/>
                                          </p:val>
                                        </p:tav>
                                        <p:tav tm="100000">
                                          <p:val>
                                            <p:strVal val="#ppt_w"/>
                                          </p:val>
                                        </p:tav>
                                      </p:tavLst>
                                    </p:anim>
                                    <p:anim calcmode="lin" valueType="num">
                                      <p:cBhvr>
                                        <p:cTn id="16" dur="500" fill="hold"/>
                                        <p:tgtEl>
                                          <p:spTgt spid="2050"/>
                                        </p:tgtEl>
                                        <p:attrNameLst>
                                          <p:attrName>ppt_h</p:attrName>
                                        </p:attrNameLst>
                                      </p:cBhvr>
                                      <p:tavLst>
                                        <p:tav tm="0">
                                          <p:val>
                                            <p:fltVal val="0"/>
                                          </p:val>
                                        </p:tav>
                                        <p:tav tm="100000">
                                          <p:val>
                                            <p:strVal val="#ppt_h"/>
                                          </p:val>
                                        </p:tav>
                                      </p:tavLst>
                                    </p:anim>
                                    <p:animEffect transition="in" filter="fade">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8"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ierownictwo">
  <a:themeElements>
    <a:clrScheme name="Kierownictw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Kierownictw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ierownictw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194</TotalTime>
  <Words>242</Words>
  <Application>Microsoft Office PowerPoint</Application>
  <PresentationFormat>Pokaz na ekranie (4:3)</PresentationFormat>
  <Paragraphs>22</Paragraphs>
  <Slides>9</Slides>
  <Notes>0</Notes>
  <HiddenSlides>0</HiddenSlides>
  <MMClips>9</MMClips>
  <ScaleCrop>false</ScaleCrop>
  <HeadingPairs>
    <vt:vector size="4" baseType="variant">
      <vt:variant>
        <vt:lpstr>Motyw</vt:lpstr>
      </vt:variant>
      <vt:variant>
        <vt:i4>1</vt:i4>
      </vt:variant>
      <vt:variant>
        <vt:lpstr>Tytuły slajdów</vt:lpstr>
      </vt:variant>
      <vt:variant>
        <vt:i4>9</vt:i4>
      </vt:variant>
    </vt:vector>
  </HeadingPairs>
  <TitlesOfParts>
    <vt:vector size="10" baseType="lpstr">
      <vt:lpstr>Kierownictwo</vt:lpstr>
      <vt:lpstr>Prezentacja programu PowerPoint</vt:lpstr>
      <vt:lpstr>Best of the best : Sport</vt:lpstr>
      <vt:lpstr>Best of the best : Food</vt:lpstr>
      <vt:lpstr>Best of the best : Cinema</vt:lpstr>
      <vt:lpstr>Best of the best : Handicraft</vt:lpstr>
      <vt:lpstr>Best of the best : Music</vt:lpstr>
      <vt:lpstr>Best of the best : Photography</vt:lpstr>
      <vt:lpstr>Best of the best : Theatre</vt:lpstr>
      <vt:lpstr>Thank you for your attention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Mateusz Kruszyński</dc:creator>
  <cp:lastModifiedBy>ada</cp:lastModifiedBy>
  <cp:revision>21</cp:revision>
  <dcterms:created xsi:type="dcterms:W3CDTF">2014-04-09T14:23:35Z</dcterms:created>
  <dcterms:modified xsi:type="dcterms:W3CDTF">2014-06-15T15:39:05Z</dcterms:modified>
</cp:coreProperties>
</file>